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3"/>
  </p:notesMasterIdLst>
  <p:sldIdLst>
    <p:sldId id="258" r:id="rId5"/>
    <p:sldId id="261" r:id="rId6"/>
    <p:sldId id="303" r:id="rId7"/>
    <p:sldId id="276" r:id="rId8"/>
    <p:sldId id="313" r:id="rId9"/>
    <p:sldId id="283" r:id="rId10"/>
    <p:sldId id="275" r:id="rId11"/>
    <p:sldId id="290" r:id="rId12"/>
    <p:sldId id="343" r:id="rId13"/>
    <p:sldId id="277" r:id="rId14"/>
    <p:sldId id="301" r:id="rId15"/>
    <p:sldId id="320" r:id="rId16"/>
    <p:sldId id="319" r:id="rId17"/>
    <p:sldId id="305" r:id="rId18"/>
    <p:sldId id="321" r:id="rId19"/>
    <p:sldId id="344" r:id="rId20"/>
    <p:sldId id="322" r:id="rId21"/>
    <p:sldId id="307" r:id="rId22"/>
    <p:sldId id="335" r:id="rId23"/>
    <p:sldId id="326" r:id="rId24"/>
    <p:sldId id="308" r:id="rId25"/>
    <p:sldId id="291" r:id="rId26"/>
    <p:sldId id="346" r:id="rId27"/>
    <p:sldId id="292" r:id="rId28"/>
    <p:sldId id="345" r:id="rId29"/>
    <p:sldId id="336" r:id="rId30"/>
    <p:sldId id="341" r:id="rId31"/>
    <p:sldId id="342"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3EFF97-8FE0-4C6F-A720-2272486ED6E9}" v="5" dt="2021-05-11T21:31:35.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23" autoAdjust="0"/>
    <p:restoredTop sz="79306" autoAdjust="0"/>
  </p:normalViewPr>
  <p:slideViewPr>
    <p:cSldViewPr snapToGrid="0">
      <p:cViewPr varScale="1">
        <p:scale>
          <a:sx n="64" d="100"/>
          <a:sy n="64" d="100"/>
        </p:scale>
        <p:origin x="331" y="58"/>
      </p:cViewPr>
      <p:guideLst/>
    </p:cSldViewPr>
  </p:slideViewPr>
  <p:notesTextViewPr>
    <p:cViewPr>
      <p:scale>
        <a:sx n="1" d="1"/>
        <a:sy n="1" d="1"/>
      </p:scale>
      <p:origin x="0" y="0"/>
    </p:cViewPr>
  </p:notesTextViewPr>
  <p:notesViewPr>
    <p:cSldViewPr snapToGrid="0">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a Sperling" userId="0606bc86-1b0e-4209-b5b0-5a01b84d7783" providerId="ADAL" clId="{443EFF97-8FE0-4C6F-A720-2272486ED6E9}"/>
    <pc:docChg chg="undo custSel addSld delSld modSld sldOrd">
      <pc:chgData name="Claudia Sperling" userId="0606bc86-1b0e-4209-b5b0-5a01b84d7783" providerId="ADAL" clId="{443EFF97-8FE0-4C6F-A720-2272486ED6E9}" dt="2021-05-13T15:07:49.451" v="2408" actId="1076"/>
      <pc:docMkLst>
        <pc:docMk/>
      </pc:docMkLst>
      <pc:sldChg chg="modSp mod">
        <pc:chgData name="Claudia Sperling" userId="0606bc86-1b0e-4209-b5b0-5a01b84d7783" providerId="ADAL" clId="{443EFF97-8FE0-4C6F-A720-2272486ED6E9}" dt="2021-05-13T15:07:49.451" v="2408" actId="1076"/>
        <pc:sldMkLst>
          <pc:docMk/>
          <pc:sldMk cId="3526930313" sldId="258"/>
        </pc:sldMkLst>
        <pc:spChg chg="mod">
          <ac:chgData name="Claudia Sperling" userId="0606bc86-1b0e-4209-b5b0-5a01b84d7783" providerId="ADAL" clId="{443EFF97-8FE0-4C6F-A720-2272486ED6E9}" dt="2021-05-13T15:07:39.789" v="2407" actId="255"/>
          <ac:spMkLst>
            <pc:docMk/>
            <pc:sldMk cId="3526930313" sldId="258"/>
            <ac:spMk id="8" creationId="{F88C7A76-D956-D244-8A59-5B589F9E9EA2}"/>
          </ac:spMkLst>
        </pc:spChg>
        <pc:picChg chg="mod">
          <ac:chgData name="Claudia Sperling" userId="0606bc86-1b0e-4209-b5b0-5a01b84d7783" providerId="ADAL" clId="{443EFF97-8FE0-4C6F-A720-2272486ED6E9}" dt="2021-05-13T15:07:49.451" v="2408" actId="1076"/>
          <ac:picMkLst>
            <pc:docMk/>
            <pc:sldMk cId="3526930313" sldId="258"/>
            <ac:picMk id="11" creationId="{0D6AD6AD-F694-F749-8AB9-E19A4405EEF9}"/>
          </ac:picMkLst>
        </pc:picChg>
      </pc:sldChg>
      <pc:sldChg chg="modSp mod modNotesTx">
        <pc:chgData name="Claudia Sperling" userId="0606bc86-1b0e-4209-b5b0-5a01b84d7783" providerId="ADAL" clId="{443EFF97-8FE0-4C6F-A720-2272486ED6E9}" dt="2021-05-11T21:35:48.205" v="2139" actId="20577"/>
        <pc:sldMkLst>
          <pc:docMk/>
          <pc:sldMk cId="3805113257" sldId="261"/>
        </pc:sldMkLst>
        <pc:spChg chg="mod">
          <ac:chgData name="Claudia Sperling" userId="0606bc86-1b0e-4209-b5b0-5a01b84d7783" providerId="ADAL" clId="{443EFF97-8FE0-4C6F-A720-2272486ED6E9}" dt="2021-05-10T21:42:25.510" v="236" actId="20577"/>
          <ac:spMkLst>
            <pc:docMk/>
            <pc:sldMk cId="3805113257" sldId="261"/>
            <ac:spMk id="2" creationId="{00000000-0000-0000-0000-000000000000}"/>
          </ac:spMkLst>
        </pc:spChg>
      </pc:sldChg>
      <pc:sldChg chg="del">
        <pc:chgData name="Claudia Sperling" userId="0606bc86-1b0e-4209-b5b0-5a01b84d7783" providerId="ADAL" clId="{443EFF97-8FE0-4C6F-A720-2272486ED6E9}" dt="2021-05-11T19:59:54.331" v="861" actId="2696"/>
        <pc:sldMkLst>
          <pc:docMk/>
          <pc:sldMk cId="3883814069" sldId="273"/>
        </pc:sldMkLst>
      </pc:sldChg>
      <pc:sldChg chg="modSp mod">
        <pc:chgData name="Claudia Sperling" userId="0606bc86-1b0e-4209-b5b0-5a01b84d7783" providerId="ADAL" clId="{443EFF97-8FE0-4C6F-A720-2272486ED6E9}" dt="2021-05-11T18:34:46.872" v="246" actId="20577"/>
        <pc:sldMkLst>
          <pc:docMk/>
          <pc:sldMk cId="1579626957" sldId="275"/>
        </pc:sldMkLst>
        <pc:spChg chg="mod">
          <ac:chgData name="Claudia Sperling" userId="0606bc86-1b0e-4209-b5b0-5a01b84d7783" providerId="ADAL" clId="{443EFF97-8FE0-4C6F-A720-2272486ED6E9}" dt="2021-05-11T18:34:46.872" v="246" actId="20577"/>
          <ac:spMkLst>
            <pc:docMk/>
            <pc:sldMk cId="1579626957" sldId="275"/>
            <ac:spMk id="7" creationId="{95A749BC-E7CF-604A-AE78-923148302A71}"/>
          </ac:spMkLst>
        </pc:spChg>
      </pc:sldChg>
      <pc:sldChg chg="modNotesTx">
        <pc:chgData name="Claudia Sperling" userId="0606bc86-1b0e-4209-b5b0-5a01b84d7783" providerId="ADAL" clId="{443EFF97-8FE0-4C6F-A720-2272486ED6E9}" dt="2021-05-11T21:36:07.693" v="2143" actId="5793"/>
        <pc:sldMkLst>
          <pc:docMk/>
          <pc:sldMk cId="2738916657" sldId="276"/>
        </pc:sldMkLst>
      </pc:sldChg>
      <pc:sldChg chg="delSp modSp add del mod ord modNotesTx">
        <pc:chgData name="Claudia Sperling" userId="0606bc86-1b0e-4209-b5b0-5a01b84d7783" providerId="ADAL" clId="{443EFF97-8FE0-4C6F-A720-2272486ED6E9}" dt="2021-05-11T21:36:46.285" v="2148" actId="113"/>
        <pc:sldMkLst>
          <pc:docMk/>
          <pc:sldMk cId="534149910" sldId="277"/>
        </pc:sldMkLst>
        <pc:spChg chg="del mod">
          <ac:chgData name="Claudia Sperling" userId="0606bc86-1b0e-4209-b5b0-5a01b84d7783" providerId="ADAL" clId="{443EFF97-8FE0-4C6F-A720-2272486ED6E9}" dt="2021-05-11T18:39:41.389" v="341"/>
          <ac:spMkLst>
            <pc:docMk/>
            <pc:sldMk cId="534149910" sldId="277"/>
            <ac:spMk id="6" creationId="{801F0716-E318-FC45-8834-E3B528898F6E}"/>
          </ac:spMkLst>
        </pc:spChg>
        <pc:spChg chg="mod">
          <ac:chgData name="Claudia Sperling" userId="0606bc86-1b0e-4209-b5b0-5a01b84d7783" providerId="ADAL" clId="{443EFF97-8FE0-4C6F-A720-2272486ED6E9}" dt="2021-05-11T18:48:54.027" v="646" actId="20577"/>
          <ac:spMkLst>
            <pc:docMk/>
            <pc:sldMk cId="534149910" sldId="277"/>
            <ac:spMk id="11" creationId="{9065E4E5-0A87-1042-9E20-FEE83E92262E}"/>
          </ac:spMkLst>
        </pc:spChg>
      </pc:sldChg>
      <pc:sldChg chg="modSp mod modNotesTx">
        <pc:chgData name="Claudia Sperling" userId="0606bc86-1b0e-4209-b5b0-5a01b84d7783" providerId="ADAL" clId="{443EFF97-8FE0-4C6F-A720-2272486ED6E9}" dt="2021-05-11T21:36:23.304" v="2145" actId="20577"/>
        <pc:sldMkLst>
          <pc:docMk/>
          <pc:sldMk cId="2835788847" sldId="283"/>
        </pc:sldMkLst>
        <pc:spChg chg="mod">
          <ac:chgData name="Claudia Sperling" userId="0606bc86-1b0e-4209-b5b0-5a01b84d7783" providerId="ADAL" clId="{443EFF97-8FE0-4C6F-A720-2272486ED6E9}" dt="2021-05-10T21:25:43.697" v="180" actId="20577"/>
          <ac:spMkLst>
            <pc:docMk/>
            <pc:sldMk cId="2835788847" sldId="283"/>
            <ac:spMk id="2" creationId="{00000000-0000-0000-0000-000000000000}"/>
          </ac:spMkLst>
        </pc:spChg>
      </pc:sldChg>
      <pc:sldChg chg="modSp mod modNotesTx">
        <pc:chgData name="Claudia Sperling" userId="0606bc86-1b0e-4209-b5b0-5a01b84d7783" providerId="ADAL" clId="{443EFF97-8FE0-4C6F-A720-2272486ED6E9}" dt="2021-05-11T21:52:34.285" v="2259" actId="20577"/>
        <pc:sldMkLst>
          <pc:docMk/>
          <pc:sldMk cId="1325159129" sldId="290"/>
        </pc:sldMkLst>
        <pc:spChg chg="mod">
          <ac:chgData name="Claudia Sperling" userId="0606bc86-1b0e-4209-b5b0-5a01b84d7783" providerId="ADAL" clId="{443EFF97-8FE0-4C6F-A720-2272486ED6E9}" dt="2021-05-11T21:52:34.285" v="2259" actId="20577"/>
          <ac:spMkLst>
            <pc:docMk/>
            <pc:sldMk cId="1325159129" sldId="290"/>
            <ac:spMk id="10" creationId="{F0F8988D-46B7-0B4F-A921-302567A16DE0}"/>
          </ac:spMkLst>
        </pc:spChg>
      </pc:sldChg>
      <pc:sldChg chg="modSp mod">
        <pc:chgData name="Claudia Sperling" userId="0606bc86-1b0e-4209-b5b0-5a01b84d7783" providerId="ADAL" clId="{443EFF97-8FE0-4C6F-A720-2272486ED6E9}" dt="2021-05-11T21:58:28.089" v="2317" actId="255"/>
        <pc:sldMkLst>
          <pc:docMk/>
          <pc:sldMk cId="4138230146" sldId="291"/>
        </pc:sldMkLst>
        <pc:spChg chg="mod">
          <ac:chgData name="Claudia Sperling" userId="0606bc86-1b0e-4209-b5b0-5a01b84d7783" providerId="ADAL" clId="{443EFF97-8FE0-4C6F-A720-2272486ED6E9}" dt="2021-05-11T21:58:28.089" v="2317" actId="255"/>
          <ac:spMkLst>
            <pc:docMk/>
            <pc:sldMk cId="4138230146" sldId="291"/>
            <ac:spMk id="6" creationId="{801F0716-E318-FC45-8834-E3B528898F6E}"/>
          </ac:spMkLst>
        </pc:spChg>
        <pc:spChg chg="mod">
          <ac:chgData name="Claudia Sperling" userId="0606bc86-1b0e-4209-b5b0-5a01b84d7783" providerId="ADAL" clId="{443EFF97-8FE0-4C6F-A720-2272486ED6E9}" dt="2021-05-11T21:58:09.577" v="2313" actId="20577"/>
          <ac:spMkLst>
            <pc:docMk/>
            <pc:sldMk cId="4138230146" sldId="291"/>
            <ac:spMk id="11" creationId="{9065E4E5-0A87-1042-9E20-FEE83E92262E}"/>
          </ac:spMkLst>
        </pc:spChg>
      </pc:sldChg>
      <pc:sldChg chg="modSp mod">
        <pc:chgData name="Claudia Sperling" userId="0606bc86-1b0e-4209-b5b0-5a01b84d7783" providerId="ADAL" clId="{443EFF97-8FE0-4C6F-A720-2272486ED6E9}" dt="2021-05-11T22:03:29.099" v="2359" actId="1076"/>
        <pc:sldMkLst>
          <pc:docMk/>
          <pc:sldMk cId="2439049412" sldId="292"/>
        </pc:sldMkLst>
        <pc:spChg chg="mod">
          <ac:chgData name="Claudia Sperling" userId="0606bc86-1b0e-4209-b5b0-5a01b84d7783" providerId="ADAL" clId="{443EFF97-8FE0-4C6F-A720-2272486ED6E9}" dt="2021-05-11T21:44:28.278" v="2194" actId="20577"/>
          <ac:spMkLst>
            <pc:docMk/>
            <pc:sldMk cId="2439049412" sldId="292"/>
            <ac:spMk id="6" creationId="{801F0716-E318-FC45-8834-E3B528898F6E}"/>
          </ac:spMkLst>
        </pc:spChg>
        <pc:spChg chg="mod">
          <ac:chgData name="Claudia Sperling" userId="0606bc86-1b0e-4209-b5b0-5a01b84d7783" providerId="ADAL" clId="{443EFF97-8FE0-4C6F-A720-2272486ED6E9}" dt="2021-05-11T22:03:29.099" v="2359" actId="1076"/>
          <ac:spMkLst>
            <pc:docMk/>
            <pc:sldMk cId="2439049412" sldId="292"/>
            <ac:spMk id="11" creationId="{9065E4E5-0A87-1042-9E20-FEE83E92262E}"/>
          </ac:spMkLst>
        </pc:spChg>
      </pc:sldChg>
      <pc:sldChg chg="del">
        <pc:chgData name="Claudia Sperling" userId="0606bc86-1b0e-4209-b5b0-5a01b84d7783" providerId="ADAL" clId="{443EFF97-8FE0-4C6F-A720-2272486ED6E9}" dt="2021-05-10T21:27:42.975" v="225" actId="2696"/>
        <pc:sldMkLst>
          <pc:docMk/>
          <pc:sldMk cId="2610862759" sldId="294"/>
        </pc:sldMkLst>
      </pc:sldChg>
      <pc:sldChg chg="modSp mod modNotesTx">
        <pc:chgData name="Claudia Sperling" userId="0606bc86-1b0e-4209-b5b0-5a01b84d7783" providerId="ADAL" clId="{443EFF97-8FE0-4C6F-A720-2272486ED6E9}" dt="2021-05-11T21:35:57.535" v="2140" actId="20577"/>
        <pc:sldMkLst>
          <pc:docMk/>
          <pc:sldMk cId="2285928582" sldId="303"/>
        </pc:sldMkLst>
        <pc:spChg chg="mod">
          <ac:chgData name="Claudia Sperling" userId="0606bc86-1b0e-4209-b5b0-5a01b84d7783" providerId="ADAL" clId="{443EFF97-8FE0-4C6F-A720-2272486ED6E9}" dt="2021-05-10T21:23:56.875" v="136" actId="20577"/>
          <ac:spMkLst>
            <pc:docMk/>
            <pc:sldMk cId="2285928582" sldId="303"/>
            <ac:spMk id="10" creationId="{F0F8988D-46B7-0B4F-A921-302567A16DE0}"/>
          </ac:spMkLst>
        </pc:spChg>
      </pc:sldChg>
      <pc:sldChg chg="modSp mod modNotesTx">
        <pc:chgData name="Claudia Sperling" userId="0606bc86-1b0e-4209-b5b0-5a01b84d7783" providerId="ADAL" clId="{443EFF97-8FE0-4C6F-A720-2272486ED6E9}" dt="2021-05-11T18:57:28.922" v="728" actId="20577"/>
        <pc:sldMkLst>
          <pc:docMk/>
          <pc:sldMk cId="1807965447" sldId="305"/>
        </pc:sldMkLst>
        <pc:spChg chg="mod">
          <ac:chgData name="Claudia Sperling" userId="0606bc86-1b0e-4209-b5b0-5a01b84d7783" providerId="ADAL" clId="{443EFF97-8FE0-4C6F-A720-2272486ED6E9}" dt="2021-05-11T18:57:17.705" v="727" actId="255"/>
          <ac:spMkLst>
            <pc:docMk/>
            <pc:sldMk cId="1807965447" sldId="305"/>
            <ac:spMk id="6" creationId="{801F0716-E318-FC45-8834-E3B528898F6E}"/>
          </ac:spMkLst>
        </pc:spChg>
      </pc:sldChg>
      <pc:sldChg chg="modSp mod">
        <pc:chgData name="Claudia Sperling" userId="0606bc86-1b0e-4209-b5b0-5a01b84d7783" providerId="ADAL" clId="{443EFF97-8FE0-4C6F-A720-2272486ED6E9}" dt="2021-05-11T21:55:38.454" v="2287" actId="20577"/>
        <pc:sldMkLst>
          <pc:docMk/>
          <pc:sldMk cId="3721386013" sldId="307"/>
        </pc:sldMkLst>
        <pc:spChg chg="mod">
          <ac:chgData name="Claudia Sperling" userId="0606bc86-1b0e-4209-b5b0-5a01b84d7783" providerId="ADAL" clId="{443EFF97-8FE0-4C6F-A720-2272486ED6E9}" dt="2021-05-11T21:55:38.454" v="2287" actId="20577"/>
          <ac:spMkLst>
            <pc:docMk/>
            <pc:sldMk cId="3721386013" sldId="307"/>
            <ac:spMk id="6" creationId="{801F0716-E318-FC45-8834-E3B528898F6E}"/>
          </ac:spMkLst>
        </pc:spChg>
        <pc:spChg chg="mod">
          <ac:chgData name="Claudia Sperling" userId="0606bc86-1b0e-4209-b5b0-5a01b84d7783" providerId="ADAL" clId="{443EFF97-8FE0-4C6F-A720-2272486ED6E9}" dt="2021-05-11T19:03:30.326" v="803" actId="20577"/>
          <ac:spMkLst>
            <pc:docMk/>
            <pc:sldMk cId="3721386013" sldId="307"/>
            <ac:spMk id="11" creationId="{9065E4E5-0A87-1042-9E20-FEE83E92262E}"/>
          </ac:spMkLst>
        </pc:spChg>
      </pc:sldChg>
      <pc:sldChg chg="modSp mod">
        <pc:chgData name="Claudia Sperling" userId="0606bc86-1b0e-4209-b5b0-5a01b84d7783" providerId="ADAL" clId="{443EFF97-8FE0-4C6F-A720-2272486ED6E9}" dt="2021-05-11T19:57:24.825" v="859" actId="1076"/>
        <pc:sldMkLst>
          <pc:docMk/>
          <pc:sldMk cId="832089831" sldId="308"/>
        </pc:sldMkLst>
        <pc:spChg chg="mod">
          <ac:chgData name="Claudia Sperling" userId="0606bc86-1b0e-4209-b5b0-5a01b84d7783" providerId="ADAL" clId="{443EFF97-8FE0-4C6F-A720-2272486ED6E9}" dt="2021-05-11T19:57:24.825" v="859" actId="1076"/>
          <ac:spMkLst>
            <pc:docMk/>
            <pc:sldMk cId="832089831" sldId="308"/>
            <ac:spMk id="9" creationId="{7FE49E28-7847-4C4C-8990-27174A67F8CA}"/>
          </ac:spMkLst>
        </pc:spChg>
        <pc:spChg chg="mod">
          <ac:chgData name="Claudia Sperling" userId="0606bc86-1b0e-4209-b5b0-5a01b84d7783" providerId="ADAL" clId="{443EFF97-8FE0-4C6F-A720-2272486ED6E9}" dt="2021-05-11T19:56:44.888" v="845" actId="1076"/>
          <ac:spMkLst>
            <pc:docMk/>
            <pc:sldMk cId="832089831" sldId="308"/>
            <ac:spMk id="11" creationId="{9065E4E5-0A87-1042-9E20-FEE83E92262E}"/>
          </ac:spMkLst>
        </pc:spChg>
      </pc:sldChg>
      <pc:sldChg chg="modSp mod modNotesTx">
        <pc:chgData name="Claudia Sperling" userId="0606bc86-1b0e-4209-b5b0-5a01b84d7783" providerId="ADAL" clId="{443EFF97-8FE0-4C6F-A720-2272486ED6E9}" dt="2021-05-11T21:36:17.303" v="2144" actId="20577"/>
        <pc:sldMkLst>
          <pc:docMk/>
          <pc:sldMk cId="2484090742" sldId="313"/>
        </pc:sldMkLst>
        <pc:spChg chg="mod">
          <ac:chgData name="Claudia Sperling" userId="0606bc86-1b0e-4209-b5b0-5a01b84d7783" providerId="ADAL" clId="{443EFF97-8FE0-4C6F-A720-2272486ED6E9}" dt="2021-05-10T21:25:00.015" v="142" actId="20577"/>
          <ac:spMkLst>
            <pc:docMk/>
            <pc:sldMk cId="2484090742" sldId="313"/>
            <ac:spMk id="2" creationId="{00000000-0000-0000-0000-000000000000}"/>
          </ac:spMkLst>
        </pc:spChg>
      </pc:sldChg>
      <pc:sldChg chg="modSp mod">
        <pc:chgData name="Claudia Sperling" userId="0606bc86-1b0e-4209-b5b0-5a01b84d7783" providerId="ADAL" clId="{443EFF97-8FE0-4C6F-A720-2272486ED6E9}" dt="2021-05-11T21:38:44.553" v="2171" actId="14100"/>
        <pc:sldMkLst>
          <pc:docMk/>
          <pc:sldMk cId="1923333945" sldId="319"/>
        </pc:sldMkLst>
        <pc:spChg chg="mod">
          <ac:chgData name="Claudia Sperling" userId="0606bc86-1b0e-4209-b5b0-5a01b84d7783" providerId="ADAL" clId="{443EFF97-8FE0-4C6F-A720-2272486ED6E9}" dt="2021-05-11T21:38:44.553" v="2171" actId="14100"/>
          <ac:spMkLst>
            <pc:docMk/>
            <pc:sldMk cId="1923333945" sldId="319"/>
            <ac:spMk id="8" creationId="{DB2746B8-C377-E848-96A3-3ADAEB53800D}"/>
          </ac:spMkLst>
        </pc:spChg>
        <pc:spChg chg="mod">
          <ac:chgData name="Claudia Sperling" userId="0606bc86-1b0e-4209-b5b0-5a01b84d7783" providerId="ADAL" clId="{443EFF97-8FE0-4C6F-A720-2272486ED6E9}" dt="2021-05-11T21:38:36.014" v="2170" actId="12"/>
          <ac:spMkLst>
            <pc:docMk/>
            <pc:sldMk cId="1923333945" sldId="319"/>
            <ac:spMk id="11" creationId="{47D5DD2E-731F-3C4E-AB1F-F163F2DD3D68}"/>
          </ac:spMkLst>
        </pc:spChg>
      </pc:sldChg>
      <pc:sldChg chg="modSp mod">
        <pc:chgData name="Claudia Sperling" userId="0606bc86-1b0e-4209-b5b0-5a01b84d7783" providerId="ADAL" clId="{443EFF97-8FE0-4C6F-A720-2272486ED6E9}" dt="2021-05-11T21:37:37.003" v="2150" actId="14100"/>
        <pc:sldMkLst>
          <pc:docMk/>
          <pc:sldMk cId="2428778478" sldId="320"/>
        </pc:sldMkLst>
        <pc:spChg chg="mod">
          <ac:chgData name="Claudia Sperling" userId="0606bc86-1b0e-4209-b5b0-5a01b84d7783" providerId="ADAL" clId="{443EFF97-8FE0-4C6F-A720-2272486ED6E9}" dt="2021-05-11T21:37:37.003" v="2150" actId="14100"/>
          <ac:spMkLst>
            <pc:docMk/>
            <pc:sldMk cId="2428778478" sldId="320"/>
            <ac:spMk id="11" creationId="{47D5DD2E-731F-3C4E-AB1F-F163F2DD3D68}"/>
          </ac:spMkLst>
        </pc:spChg>
      </pc:sldChg>
      <pc:sldChg chg="modSp mod">
        <pc:chgData name="Claudia Sperling" userId="0606bc86-1b0e-4209-b5b0-5a01b84d7783" providerId="ADAL" clId="{443EFF97-8FE0-4C6F-A720-2272486ED6E9}" dt="2021-05-11T18:56:42.847" v="725" actId="1076"/>
        <pc:sldMkLst>
          <pc:docMk/>
          <pc:sldMk cId="2300546491" sldId="321"/>
        </pc:sldMkLst>
        <pc:spChg chg="mod">
          <ac:chgData name="Claudia Sperling" userId="0606bc86-1b0e-4209-b5b0-5a01b84d7783" providerId="ADAL" clId="{443EFF97-8FE0-4C6F-A720-2272486ED6E9}" dt="2021-05-11T18:56:33.071" v="724" actId="20577"/>
          <ac:spMkLst>
            <pc:docMk/>
            <pc:sldMk cId="2300546491" sldId="321"/>
            <ac:spMk id="6" creationId="{801F0716-E318-FC45-8834-E3B528898F6E}"/>
          </ac:spMkLst>
        </pc:spChg>
        <pc:spChg chg="mod">
          <ac:chgData name="Claudia Sperling" userId="0606bc86-1b0e-4209-b5b0-5a01b84d7783" providerId="ADAL" clId="{443EFF97-8FE0-4C6F-A720-2272486ED6E9}" dt="2021-05-11T18:56:42.847" v="725" actId="1076"/>
          <ac:spMkLst>
            <pc:docMk/>
            <pc:sldMk cId="2300546491" sldId="321"/>
            <ac:spMk id="11" creationId="{9065E4E5-0A87-1042-9E20-FEE83E92262E}"/>
          </ac:spMkLst>
        </pc:spChg>
      </pc:sldChg>
      <pc:sldChg chg="modSp mod">
        <pc:chgData name="Claudia Sperling" userId="0606bc86-1b0e-4209-b5b0-5a01b84d7783" providerId="ADAL" clId="{443EFF97-8FE0-4C6F-A720-2272486ED6E9}" dt="2021-05-11T18:59:40.910" v="751" actId="20577"/>
        <pc:sldMkLst>
          <pc:docMk/>
          <pc:sldMk cId="3860068195" sldId="322"/>
        </pc:sldMkLst>
        <pc:spChg chg="mod">
          <ac:chgData name="Claudia Sperling" userId="0606bc86-1b0e-4209-b5b0-5a01b84d7783" providerId="ADAL" clId="{443EFF97-8FE0-4C6F-A720-2272486ED6E9}" dt="2021-05-11T18:59:40.910" v="751" actId="20577"/>
          <ac:spMkLst>
            <pc:docMk/>
            <pc:sldMk cId="3860068195" sldId="322"/>
            <ac:spMk id="11" creationId="{9065E4E5-0A87-1042-9E20-FEE83E92262E}"/>
          </ac:spMkLst>
        </pc:spChg>
      </pc:sldChg>
      <pc:sldChg chg="del">
        <pc:chgData name="Claudia Sperling" userId="0606bc86-1b0e-4209-b5b0-5a01b84d7783" providerId="ADAL" clId="{443EFF97-8FE0-4C6F-A720-2272486ED6E9}" dt="2021-05-10T21:30:13.969" v="227" actId="2696"/>
        <pc:sldMkLst>
          <pc:docMk/>
          <pc:sldMk cId="311147" sldId="324"/>
        </pc:sldMkLst>
      </pc:sldChg>
      <pc:sldChg chg="modSp mod">
        <pc:chgData name="Claudia Sperling" userId="0606bc86-1b0e-4209-b5b0-5a01b84d7783" providerId="ADAL" clId="{443EFF97-8FE0-4C6F-A720-2272486ED6E9}" dt="2021-05-11T21:46:48.808" v="2199" actId="14100"/>
        <pc:sldMkLst>
          <pc:docMk/>
          <pc:sldMk cId="1501759581" sldId="326"/>
        </pc:sldMkLst>
        <pc:spChg chg="mod">
          <ac:chgData name="Claudia Sperling" userId="0606bc86-1b0e-4209-b5b0-5a01b84d7783" providerId="ADAL" clId="{443EFF97-8FE0-4C6F-A720-2272486ED6E9}" dt="2021-05-11T21:46:48.808" v="2199" actId="14100"/>
          <ac:spMkLst>
            <pc:docMk/>
            <pc:sldMk cId="1501759581" sldId="326"/>
            <ac:spMk id="10" creationId="{1921FFC9-F64D-C14B-8D2C-2CE674105C8F}"/>
          </ac:spMkLst>
        </pc:spChg>
      </pc:sldChg>
      <pc:sldChg chg="modSp del mod">
        <pc:chgData name="Claudia Sperling" userId="0606bc86-1b0e-4209-b5b0-5a01b84d7783" providerId="ADAL" clId="{443EFF97-8FE0-4C6F-A720-2272486ED6E9}" dt="2021-05-11T21:46:56.560" v="2200" actId="2696"/>
        <pc:sldMkLst>
          <pc:docMk/>
          <pc:sldMk cId="435725617" sldId="327"/>
        </pc:sldMkLst>
        <pc:spChg chg="mod">
          <ac:chgData name="Claudia Sperling" userId="0606bc86-1b0e-4209-b5b0-5a01b84d7783" providerId="ADAL" clId="{443EFF97-8FE0-4C6F-A720-2272486ED6E9}" dt="2021-05-11T21:43:25.509" v="2181" actId="255"/>
          <ac:spMkLst>
            <pc:docMk/>
            <pc:sldMk cId="435725617" sldId="327"/>
            <ac:spMk id="10" creationId="{1921FFC9-F64D-C14B-8D2C-2CE674105C8F}"/>
          </ac:spMkLst>
        </pc:spChg>
      </pc:sldChg>
      <pc:sldChg chg="del">
        <pc:chgData name="Claudia Sperling" userId="0606bc86-1b0e-4209-b5b0-5a01b84d7783" providerId="ADAL" clId="{443EFF97-8FE0-4C6F-A720-2272486ED6E9}" dt="2021-05-11T19:53:56.474" v="826" actId="2696"/>
        <pc:sldMkLst>
          <pc:docMk/>
          <pc:sldMk cId="2756523894" sldId="328"/>
        </pc:sldMkLst>
      </pc:sldChg>
      <pc:sldChg chg="del">
        <pc:chgData name="Claudia Sperling" userId="0606bc86-1b0e-4209-b5b0-5a01b84d7783" providerId="ADAL" clId="{443EFF97-8FE0-4C6F-A720-2272486ED6E9}" dt="2021-05-11T19:54:36.743" v="829" actId="2696"/>
        <pc:sldMkLst>
          <pc:docMk/>
          <pc:sldMk cId="1346257518" sldId="329"/>
        </pc:sldMkLst>
      </pc:sldChg>
      <pc:sldChg chg="del">
        <pc:chgData name="Claudia Sperling" userId="0606bc86-1b0e-4209-b5b0-5a01b84d7783" providerId="ADAL" clId="{443EFF97-8FE0-4C6F-A720-2272486ED6E9}" dt="2021-05-10T20:32:14.424" v="0" actId="2696"/>
        <pc:sldMkLst>
          <pc:docMk/>
          <pc:sldMk cId="1710299323" sldId="330"/>
        </pc:sldMkLst>
      </pc:sldChg>
      <pc:sldChg chg="modSp del mod">
        <pc:chgData name="Claudia Sperling" userId="0606bc86-1b0e-4209-b5b0-5a01b84d7783" providerId="ADAL" clId="{443EFF97-8FE0-4C6F-A720-2272486ED6E9}" dt="2021-05-11T19:57:30.999" v="860" actId="2696"/>
        <pc:sldMkLst>
          <pc:docMk/>
          <pc:sldMk cId="3896193864" sldId="331"/>
        </pc:sldMkLst>
        <pc:spChg chg="mod">
          <ac:chgData name="Claudia Sperling" userId="0606bc86-1b0e-4209-b5b0-5a01b84d7783" providerId="ADAL" clId="{443EFF97-8FE0-4C6F-A720-2272486ED6E9}" dt="2021-05-10T20:33:08.829" v="14" actId="6549"/>
          <ac:spMkLst>
            <pc:docMk/>
            <pc:sldMk cId="3896193864" sldId="331"/>
            <ac:spMk id="9" creationId="{7FE49E28-7847-4C4C-8990-27174A67F8CA}"/>
          </ac:spMkLst>
        </pc:spChg>
        <pc:spChg chg="mod">
          <ac:chgData name="Claudia Sperling" userId="0606bc86-1b0e-4209-b5b0-5a01b84d7783" providerId="ADAL" clId="{443EFF97-8FE0-4C6F-A720-2272486ED6E9}" dt="2021-05-11T19:44:35.149" v="814" actId="20577"/>
          <ac:spMkLst>
            <pc:docMk/>
            <pc:sldMk cId="3896193864" sldId="331"/>
            <ac:spMk id="11" creationId="{9065E4E5-0A87-1042-9E20-FEE83E92262E}"/>
          </ac:spMkLst>
        </pc:spChg>
      </pc:sldChg>
      <pc:sldChg chg="del">
        <pc:chgData name="Claudia Sperling" userId="0606bc86-1b0e-4209-b5b0-5a01b84d7783" providerId="ADAL" clId="{443EFF97-8FE0-4C6F-A720-2272486ED6E9}" dt="2021-05-10T20:33:21.978" v="15" actId="2696"/>
        <pc:sldMkLst>
          <pc:docMk/>
          <pc:sldMk cId="2272939542" sldId="332"/>
        </pc:sldMkLst>
      </pc:sldChg>
      <pc:sldChg chg="modSp mod">
        <pc:chgData name="Claudia Sperling" userId="0606bc86-1b0e-4209-b5b0-5a01b84d7783" providerId="ADAL" clId="{443EFF97-8FE0-4C6F-A720-2272486ED6E9}" dt="2021-05-11T21:56:27.135" v="2292" actId="1076"/>
        <pc:sldMkLst>
          <pc:docMk/>
          <pc:sldMk cId="2585296876" sldId="335"/>
        </pc:sldMkLst>
        <pc:spChg chg="mod">
          <ac:chgData name="Claudia Sperling" userId="0606bc86-1b0e-4209-b5b0-5a01b84d7783" providerId="ADAL" clId="{443EFF97-8FE0-4C6F-A720-2272486ED6E9}" dt="2021-05-11T21:56:27.135" v="2292" actId="1076"/>
          <ac:spMkLst>
            <pc:docMk/>
            <pc:sldMk cId="2585296876" sldId="335"/>
            <ac:spMk id="10" creationId="{1921FFC9-F64D-C14B-8D2C-2CE674105C8F}"/>
          </ac:spMkLst>
        </pc:spChg>
        <pc:spChg chg="mod">
          <ac:chgData name="Claudia Sperling" userId="0606bc86-1b0e-4209-b5b0-5a01b84d7783" providerId="ADAL" clId="{443EFF97-8FE0-4C6F-A720-2272486ED6E9}" dt="2021-05-11T21:56:21.314" v="2291" actId="6549"/>
          <ac:spMkLst>
            <pc:docMk/>
            <pc:sldMk cId="2585296876" sldId="335"/>
            <ac:spMk id="11" creationId="{9065E4E5-0A87-1042-9E20-FEE83E92262E}"/>
          </ac:spMkLst>
        </pc:spChg>
      </pc:sldChg>
      <pc:sldChg chg="modSp mod">
        <pc:chgData name="Claudia Sperling" userId="0606bc86-1b0e-4209-b5b0-5a01b84d7783" providerId="ADAL" clId="{443EFF97-8FE0-4C6F-A720-2272486ED6E9}" dt="2021-05-11T21:30:11.479" v="1956" actId="1076"/>
        <pc:sldMkLst>
          <pc:docMk/>
          <pc:sldMk cId="2948809582" sldId="336"/>
        </pc:sldMkLst>
        <pc:spChg chg="mod">
          <ac:chgData name="Claudia Sperling" userId="0606bc86-1b0e-4209-b5b0-5a01b84d7783" providerId="ADAL" clId="{443EFF97-8FE0-4C6F-A720-2272486ED6E9}" dt="2021-05-11T21:30:11.479" v="1956" actId="1076"/>
          <ac:spMkLst>
            <pc:docMk/>
            <pc:sldMk cId="2948809582" sldId="336"/>
            <ac:spMk id="4" creationId="{82707437-2DBA-4F49-A8EC-7FD526331600}"/>
          </ac:spMkLst>
        </pc:spChg>
        <pc:spChg chg="mod">
          <ac:chgData name="Claudia Sperling" userId="0606bc86-1b0e-4209-b5b0-5a01b84d7783" providerId="ADAL" clId="{443EFF97-8FE0-4C6F-A720-2272486ED6E9}" dt="2021-05-11T21:30:02.908" v="1955" actId="14100"/>
          <ac:spMkLst>
            <pc:docMk/>
            <pc:sldMk cId="2948809582" sldId="336"/>
            <ac:spMk id="7" creationId="{02695A50-3143-804C-A381-5658B53F7FCC}"/>
          </ac:spMkLst>
        </pc:spChg>
      </pc:sldChg>
      <pc:sldChg chg="del">
        <pc:chgData name="Claudia Sperling" userId="0606bc86-1b0e-4209-b5b0-5a01b84d7783" providerId="ADAL" clId="{443EFF97-8FE0-4C6F-A720-2272486ED6E9}" dt="2021-05-11T21:30:21.098" v="1957" actId="2696"/>
        <pc:sldMkLst>
          <pc:docMk/>
          <pc:sldMk cId="1805967315" sldId="337"/>
        </pc:sldMkLst>
      </pc:sldChg>
      <pc:sldChg chg="del">
        <pc:chgData name="Claudia Sperling" userId="0606bc86-1b0e-4209-b5b0-5a01b84d7783" providerId="ADAL" clId="{443EFF97-8FE0-4C6F-A720-2272486ED6E9}" dt="2021-05-11T21:30:27.798" v="1958" actId="2696"/>
        <pc:sldMkLst>
          <pc:docMk/>
          <pc:sldMk cId="975141826" sldId="339"/>
        </pc:sldMkLst>
      </pc:sldChg>
      <pc:sldChg chg="modSp del mod">
        <pc:chgData name="Claudia Sperling" userId="0606bc86-1b0e-4209-b5b0-5a01b84d7783" providerId="ADAL" clId="{443EFF97-8FE0-4C6F-A720-2272486ED6E9}" dt="2021-05-11T21:30:33.105" v="1959" actId="2696"/>
        <pc:sldMkLst>
          <pc:docMk/>
          <pc:sldMk cId="614244359" sldId="340"/>
        </pc:sldMkLst>
        <pc:spChg chg="mod">
          <ac:chgData name="Claudia Sperling" userId="0606bc86-1b0e-4209-b5b0-5a01b84d7783" providerId="ADAL" clId="{443EFF97-8FE0-4C6F-A720-2272486ED6E9}" dt="2021-05-11T20:01:34.041" v="870" actId="20577"/>
          <ac:spMkLst>
            <pc:docMk/>
            <pc:sldMk cId="614244359" sldId="340"/>
            <ac:spMk id="4" creationId="{82707437-2DBA-4F49-A8EC-7FD526331600}"/>
          </ac:spMkLst>
        </pc:spChg>
      </pc:sldChg>
      <pc:sldChg chg="modSp mod">
        <pc:chgData name="Claudia Sperling" userId="0606bc86-1b0e-4209-b5b0-5a01b84d7783" providerId="ADAL" clId="{443EFF97-8FE0-4C6F-A720-2272486ED6E9}" dt="2021-05-11T21:50:59.118" v="2248" actId="20577"/>
        <pc:sldMkLst>
          <pc:docMk/>
          <pc:sldMk cId="2729142095" sldId="341"/>
        </pc:sldMkLst>
        <pc:spChg chg="mod">
          <ac:chgData name="Claudia Sperling" userId="0606bc86-1b0e-4209-b5b0-5a01b84d7783" providerId="ADAL" clId="{443EFF97-8FE0-4C6F-A720-2272486ED6E9}" dt="2021-05-11T21:50:59.118" v="2248" actId="20577"/>
          <ac:spMkLst>
            <pc:docMk/>
            <pc:sldMk cId="2729142095" sldId="341"/>
            <ac:spMk id="4" creationId="{82707437-2DBA-4F49-A8EC-7FD526331600}"/>
          </ac:spMkLst>
        </pc:spChg>
        <pc:spChg chg="mod">
          <ac:chgData name="Claudia Sperling" userId="0606bc86-1b0e-4209-b5b0-5a01b84d7783" providerId="ADAL" clId="{443EFF97-8FE0-4C6F-A720-2272486ED6E9}" dt="2021-05-11T21:49:55.368" v="2226" actId="1076"/>
          <ac:spMkLst>
            <pc:docMk/>
            <pc:sldMk cId="2729142095" sldId="341"/>
            <ac:spMk id="7" creationId="{02695A50-3143-804C-A381-5658B53F7FCC}"/>
          </ac:spMkLst>
        </pc:spChg>
      </pc:sldChg>
      <pc:sldChg chg="modSp mod">
        <pc:chgData name="Claudia Sperling" userId="0606bc86-1b0e-4209-b5b0-5a01b84d7783" providerId="ADAL" clId="{443EFF97-8FE0-4C6F-A720-2272486ED6E9}" dt="2021-05-11T21:35:10.583" v="2137" actId="207"/>
        <pc:sldMkLst>
          <pc:docMk/>
          <pc:sldMk cId="2154831650" sldId="342"/>
        </pc:sldMkLst>
        <pc:spChg chg="mod">
          <ac:chgData name="Claudia Sperling" userId="0606bc86-1b0e-4209-b5b0-5a01b84d7783" providerId="ADAL" clId="{443EFF97-8FE0-4C6F-A720-2272486ED6E9}" dt="2021-05-11T21:34:52.519" v="2136" actId="207"/>
          <ac:spMkLst>
            <pc:docMk/>
            <pc:sldMk cId="2154831650" sldId="342"/>
            <ac:spMk id="7" creationId="{02695A50-3143-804C-A381-5658B53F7FCC}"/>
          </ac:spMkLst>
        </pc:spChg>
        <pc:spChg chg="mod">
          <ac:chgData name="Claudia Sperling" userId="0606bc86-1b0e-4209-b5b0-5a01b84d7783" providerId="ADAL" clId="{443EFF97-8FE0-4C6F-A720-2272486ED6E9}" dt="2021-05-11T21:35:10.583" v="2137" actId="207"/>
          <ac:spMkLst>
            <pc:docMk/>
            <pc:sldMk cId="2154831650" sldId="342"/>
            <ac:spMk id="8" creationId="{CBA663E9-879E-664F-836F-5706355E553C}"/>
          </ac:spMkLst>
        </pc:spChg>
      </pc:sldChg>
      <pc:sldChg chg="new del">
        <pc:chgData name="Claudia Sperling" userId="0606bc86-1b0e-4209-b5b0-5a01b84d7783" providerId="ADAL" clId="{443EFF97-8FE0-4C6F-A720-2272486ED6E9}" dt="2021-05-11T18:39:04.661" v="296" actId="2696"/>
        <pc:sldMkLst>
          <pc:docMk/>
          <pc:sldMk cId="49636574" sldId="343"/>
        </pc:sldMkLst>
      </pc:sldChg>
      <pc:sldChg chg="modSp add mod">
        <pc:chgData name="Claudia Sperling" userId="0606bc86-1b0e-4209-b5b0-5a01b84d7783" providerId="ADAL" clId="{443EFF97-8FE0-4C6F-A720-2272486ED6E9}" dt="2021-05-11T21:52:52.256" v="2260" actId="1076"/>
        <pc:sldMkLst>
          <pc:docMk/>
          <pc:sldMk cId="1627006151" sldId="343"/>
        </pc:sldMkLst>
        <pc:spChg chg="mod">
          <ac:chgData name="Claudia Sperling" userId="0606bc86-1b0e-4209-b5b0-5a01b84d7783" providerId="ADAL" clId="{443EFF97-8FE0-4C6F-A720-2272486ED6E9}" dt="2021-05-11T21:52:52.256" v="2260" actId="1076"/>
          <ac:spMkLst>
            <pc:docMk/>
            <pc:sldMk cId="1627006151" sldId="343"/>
            <ac:spMk id="11" creationId="{9065E4E5-0A87-1042-9E20-FEE83E92262E}"/>
          </ac:spMkLst>
        </pc:spChg>
      </pc:sldChg>
      <pc:sldChg chg="addSp modSp add mod ord">
        <pc:chgData name="Claudia Sperling" userId="0606bc86-1b0e-4209-b5b0-5a01b84d7783" providerId="ADAL" clId="{443EFF97-8FE0-4C6F-A720-2272486ED6E9}" dt="2021-05-11T21:54:32.024" v="2268" actId="122"/>
        <pc:sldMkLst>
          <pc:docMk/>
          <pc:sldMk cId="2892293481" sldId="344"/>
        </pc:sldMkLst>
        <pc:spChg chg="mod">
          <ac:chgData name="Claudia Sperling" userId="0606bc86-1b0e-4209-b5b0-5a01b84d7783" providerId="ADAL" clId="{443EFF97-8FE0-4C6F-A720-2272486ED6E9}" dt="2021-05-11T19:01:12.626" v="758" actId="1076"/>
          <ac:spMkLst>
            <pc:docMk/>
            <pc:sldMk cId="2892293481" sldId="344"/>
            <ac:spMk id="6" creationId="{801F0716-E318-FC45-8834-E3B528898F6E}"/>
          </ac:spMkLst>
        </pc:spChg>
        <pc:spChg chg="mod">
          <ac:chgData name="Claudia Sperling" userId="0606bc86-1b0e-4209-b5b0-5a01b84d7783" providerId="ADAL" clId="{443EFF97-8FE0-4C6F-A720-2272486ED6E9}" dt="2021-05-11T21:54:32.024" v="2268" actId="122"/>
          <ac:spMkLst>
            <pc:docMk/>
            <pc:sldMk cId="2892293481" sldId="344"/>
            <ac:spMk id="11" creationId="{9065E4E5-0A87-1042-9E20-FEE83E92262E}"/>
          </ac:spMkLst>
        </pc:spChg>
        <pc:picChg chg="add mod">
          <ac:chgData name="Claudia Sperling" userId="0606bc86-1b0e-4209-b5b0-5a01b84d7783" providerId="ADAL" clId="{443EFF97-8FE0-4C6F-A720-2272486ED6E9}" dt="2021-05-11T19:01:12.626" v="758" actId="1076"/>
          <ac:picMkLst>
            <pc:docMk/>
            <pc:sldMk cId="2892293481" sldId="344"/>
            <ac:picMk id="1026" creationId="{2C3855F3-FF7E-4F81-BBBE-414E4EE60CED}"/>
          </ac:picMkLst>
        </pc:picChg>
      </pc:sldChg>
      <pc:sldChg chg="modSp add mod">
        <pc:chgData name="Claudia Sperling" userId="0606bc86-1b0e-4209-b5b0-5a01b84d7783" providerId="ADAL" clId="{443EFF97-8FE0-4C6F-A720-2272486ED6E9}" dt="2021-05-11T22:03:51.789" v="2360" actId="113"/>
        <pc:sldMkLst>
          <pc:docMk/>
          <pc:sldMk cId="1637167433" sldId="345"/>
        </pc:sldMkLst>
        <pc:spChg chg="mod">
          <ac:chgData name="Claudia Sperling" userId="0606bc86-1b0e-4209-b5b0-5a01b84d7783" providerId="ADAL" clId="{443EFF97-8FE0-4C6F-A720-2272486ED6E9}" dt="2021-05-11T22:03:51.789" v="2360" actId="113"/>
          <ac:spMkLst>
            <pc:docMk/>
            <pc:sldMk cId="1637167433" sldId="345"/>
            <ac:spMk id="6" creationId="{801F0716-E318-FC45-8834-E3B528898F6E}"/>
          </ac:spMkLst>
        </pc:spChg>
        <pc:spChg chg="mod">
          <ac:chgData name="Claudia Sperling" userId="0606bc86-1b0e-4209-b5b0-5a01b84d7783" providerId="ADAL" clId="{443EFF97-8FE0-4C6F-A720-2272486ED6E9}" dt="2021-05-11T21:22:52.805" v="1300" actId="14100"/>
          <ac:spMkLst>
            <pc:docMk/>
            <pc:sldMk cId="1637167433" sldId="345"/>
            <ac:spMk id="11" creationId="{9065E4E5-0A87-1042-9E20-FEE83E92262E}"/>
          </ac:spMkLst>
        </pc:spChg>
      </pc:sldChg>
      <pc:sldChg chg="modSp add mod">
        <pc:chgData name="Claudia Sperling" userId="0606bc86-1b0e-4209-b5b0-5a01b84d7783" providerId="ADAL" clId="{443EFF97-8FE0-4C6F-A720-2272486ED6E9}" dt="2021-05-11T21:59:03.055" v="2321" actId="14100"/>
        <pc:sldMkLst>
          <pc:docMk/>
          <pc:sldMk cId="2751192386" sldId="346"/>
        </pc:sldMkLst>
        <pc:spChg chg="mod">
          <ac:chgData name="Claudia Sperling" userId="0606bc86-1b0e-4209-b5b0-5a01b84d7783" providerId="ADAL" clId="{443EFF97-8FE0-4C6F-A720-2272486ED6E9}" dt="2021-05-11T21:58:53.139" v="2319" actId="1076"/>
          <ac:spMkLst>
            <pc:docMk/>
            <pc:sldMk cId="2751192386" sldId="346"/>
            <ac:spMk id="6" creationId="{801F0716-E318-FC45-8834-E3B528898F6E}"/>
          </ac:spMkLst>
        </pc:spChg>
        <pc:spChg chg="mod">
          <ac:chgData name="Claudia Sperling" userId="0606bc86-1b0e-4209-b5b0-5a01b84d7783" providerId="ADAL" clId="{443EFF97-8FE0-4C6F-A720-2272486ED6E9}" dt="2021-05-11T21:59:03.055" v="2321" actId="14100"/>
          <ac:spMkLst>
            <pc:docMk/>
            <pc:sldMk cId="2751192386" sldId="346"/>
            <ac:spMk id="11" creationId="{9065E4E5-0A87-1042-9E20-FEE83E92262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4C7E99-B6F6-6C44-BF41-41E64E88C89A}" type="datetimeFigureOut">
              <a:rPr lang="en-US" smtClean="0"/>
              <a:t>5/13/2021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B58152-A608-4A43-9C3B-04396D57EFCE}" type="slidenum">
              <a:rPr lang="en-US" smtClean="0"/>
              <a:t>‹#›</a:t>
            </a:fld>
            <a:endParaRPr lang="en-US"/>
          </a:p>
        </p:txBody>
      </p:sp>
    </p:spTree>
    <p:extLst>
      <p:ext uri="{BB962C8B-B14F-4D97-AF65-F5344CB8AC3E}">
        <p14:creationId xmlns:p14="http://schemas.microsoft.com/office/powerpoint/2010/main" val="3861358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B58152-A608-4A43-9C3B-04396D57EFCE}" type="slidenum">
              <a:rPr lang="en-US" smtClean="0"/>
              <a:t>1</a:t>
            </a:fld>
            <a:endParaRPr lang="en-US"/>
          </a:p>
        </p:txBody>
      </p:sp>
    </p:spTree>
    <p:extLst>
      <p:ext uri="{BB962C8B-B14F-4D97-AF65-F5344CB8AC3E}">
        <p14:creationId xmlns:p14="http://schemas.microsoft.com/office/powerpoint/2010/main" val="765171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1B58152-A608-4A43-9C3B-04396D57EFCE}" type="slidenum">
              <a:rPr lang="en-US" smtClean="0"/>
              <a:t>12</a:t>
            </a:fld>
            <a:endParaRPr lang="en-US"/>
          </a:p>
        </p:txBody>
      </p:sp>
    </p:spTree>
    <p:extLst>
      <p:ext uri="{BB962C8B-B14F-4D97-AF65-F5344CB8AC3E}">
        <p14:creationId xmlns:p14="http://schemas.microsoft.com/office/powerpoint/2010/main" val="437865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1B58152-A608-4A43-9C3B-04396D57EFCE}" type="slidenum">
              <a:rPr lang="en-US" smtClean="0"/>
              <a:t>13</a:t>
            </a:fld>
            <a:endParaRPr lang="en-US"/>
          </a:p>
        </p:txBody>
      </p:sp>
    </p:spTree>
    <p:extLst>
      <p:ext uri="{BB962C8B-B14F-4D97-AF65-F5344CB8AC3E}">
        <p14:creationId xmlns:p14="http://schemas.microsoft.com/office/powerpoint/2010/main" val="55125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1B58152-A608-4A43-9C3B-04396D57EFCE}" type="slidenum">
              <a:rPr lang="en-US" smtClean="0"/>
              <a:t>14</a:t>
            </a:fld>
            <a:endParaRPr lang="en-US"/>
          </a:p>
        </p:txBody>
      </p:sp>
    </p:spTree>
    <p:extLst>
      <p:ext uri="{BB962C8B-B14F-4D97-AF65-F5344CB8AC3E}">
        <p14:creationId xmlns:p14="http://schemas.microsoft.com/office/powerpoint/2010/main" val="2704434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1B58152-A608-4A43-9C3B-04396D57EFCE}" type="slidenum">
              <a:rPr lang="en-US" smtClean="0"/>
              <a:t>16</a:t>
            </a:fld>
            <a:endParaRPr lang="en-US"/>
          </a:p>
        </p:txBody>
      </p:sp>
    </p:spTree>
    <p:extLst>
      <p:ext uri="{BB962C8B-B14F-4D97-AF65-F5344CB8AC3E}">
        <p14:creationId xmlns:p14="http://schemas.microsoft.com/office/powerpoint/2010/main" val="24938552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1B58152-A608-4A43-9C3B-04396D57EFCE}" type="slidenum">
              <a:rPr lang="en-US" smtClean="0"/>
              <a:t>19</a:t>
            </a:fld>
            <a:endParaRPr lang="en-US"/>
          </a:p>
        </p:txBody>
      </p:sp>
    </p:spTree>
    <p:extLst>
      <p:ext uri="{BB962C8B-B14F-4D97-AF65-F5344CB8AC3E}">
        <p14:creationId xmlns:p14="http://schemas.microsoft.com/office/powerpoint/2010/main" val="3914398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1B58152-A608-4A43-9C3B-04396D57EFCE}" type="slidenum">
              <a:rPr lang="en-US" smtClean="0"/>
              <a:t>22</a:t>
            </a:fld>
            <a:endParaRPr lang="en-US"/>
          </a:p>
        </p:txBody>
      </p:sp>
    </p:spTree>
    <p:extLst>
      <p:ext uri="{BB962C8B-B14F-4D97-AF65-F5344CB8AC3E}">
        <p14:creationId xmlns:p14="http://schemas.microsoft.com/office/powerpoint/2010/main" val="1318795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1B58152-A608-4A43-9C3B-04396D57EFCE}" type="slidenum">
              <a:rPr lang="en-US" smtClean="0"/>
              <a:t>23</a:t>
            </a:fld>
            <a:endParaRPr lang="en-US"/>
          </a:p>
        </p:txBody>
      </p:sp>
    </p:spTree>
    <p:extLst>
      <p:ext uri="{BB962C8B-B14F-4D97-AF65-F5344CB8AC3E}">
        <p14:creationId xmlns:p14="http://schemas.microsoft.com/office/powerpoint/2010/main" val="16810942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1B58152-A608-4A43-9C3B-04396D57EFCE}" type="slidenum">
              <a:rPr lang="en-US" smtClean="0"/>
              <a:t>24</a:t>
            </a:fld>
            <a:endParaRPr lang="en-US"/>
          </a:p>
        </p:txBody>
      </p:sp>
    </p:spTree>
    <p:extLst>
      <p:ext uri="{BB962C8B-B14F-4D97-AF65-F5344CB8AC3E}">
        <p14:creationId xmlns:p14="http://schemas.microsoft.com/office/powerpoint/2010/main" val="1762957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1B58152-A608-4A43-9C3B-04396D57EFCE}" type="slidenum">
              <a:rPr lang="en-US" smtClean="0"/>
              <a:t>26</a:t>
            </a:fld>
            <a:endParaRPr lang="en-US"/>
          </a:p>
        </p:txBody>
      </p:sp>
    </p:spTree>
    <p:extLst>
      <p:ext uri="{BB962C8B-B14F-4D97-AF65-F5344CB8AC3E}">
        <p14:creationId xmlns:p14="http://schemas.microsoft.com/office/powerpoint/2010/main" val="3683942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1B58152-A608-4A43-9C3B-04396D57EFCE}" type="slidenum">
              <a:rPr lang="en-US" smtClean="0"/>
              <a:t>27</a:t>
            </a:fld>
            <a:endParaRPr lang="en-US"/>
          </a:p>
        </p:txBody>
      </p:sp>
    </p:spTree>
    <p:extLst>
      <p:ext uri="{BB962C8B-B14F-4D97-AF65-F5344CB8AC3E}">
        <p14:creationId xmlns:p14="http://schemas.microsoft.com/office/powerpoint/2010/main" val="1100633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D1B58152-A608-4A43-9C3B-04396D57EFCE}" type="slidenum">
              <a:rPr lang="en-US" smtClean="0"/>
              <a:t>2</a:t>
            </a:fld>
            <a:endParaRPr lang="en-US"/>
          </a:p>
        </p:txBody>
      </p:sp>
    </p:spTree>
    <p:extLst>
      <p:ext uri="{BB962C8B-B14F-4D97-AF65-F5344CB8AC3E}">
        <p14:creationId xmlns:p14="http://schemas.microsoft.com/office/powerpoint/2010/main" val="22590347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1B58152-A608-4A43-9C3B-04396D57EFCE}" type="slidenum">
              <a:rPr lang="en-US" smtClean="0"/>
              <a:t>28</a:t>
            </a:fld>
            <a:endParaRPr lang="en-US"/>
          </a:p>
        </p:txBody>
      </p:sp>
    </p:spTree>
    <p:extLst>
      <p:ext uri="{BB962C8B-B14F-4D97-AF65-F5344CB8AC3E}">
        <p14:creationId xmlns:p14="http://schemas.microsoft.com/office/powerpoint/2010/main" val="495413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B58152-A608-4A43-9C3B-04396D57EFCE}" type="slidenum">
              <a:rPr lang="en-US" smtClean="0"/>
              <a:t>3</a:t>
            </a:fld>
            <a:endParaRPr lang="en-US"/>
          </a:p>
        </p:txBody>
      </p:sp>
    </p:spTree>
    <p:extLst>
      <p:ext uri="{BB962C8B-B14F-4D97-AF65-F5344CB8AC3E}">
        <p14:creationId xmlns:p14="http://schemas.microsoft.com/office/powerpoint/2010/main" val="951390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D1B58152-A608-4A43-9C3B-04396D57EFCE}" type="slidenum">
              <a:rPr lang="en-US" smtClean="0"/>
              <a:t>4</a:t>
            </a:fld>
            <a:endParaRPr lang="en-US"/>
          </a:p>
        </p:txBody>
      </p:sp>
    </p:spTree>
    <p:extLst>
      <p:ext uri="{BB962C8B-B14F-4D97-AF65-F5344CB8AC3E}">
        <p14:creationId xmlns:p14="http://schemas.microsoft.com/office/powerpoint/2010/main" val="700367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Slide Number Placeholder 3"/>
          <p:cNvSpPr>
            <a:spLocks noGrp="1"/>
          </p:cNvSpPr>
          <p:nvPr>
            <p:ph type="sldNum" sz="quarter" idx="5"/>
          </p:nvPr>
        </p:nvSpPr>
        <p:spPr/>
        <p:txBody>
          <a:bodyPr/>
          <a:lstStyle/>
          <a:p>
            <a:fld id="{D1B58152-A608-4A43-9C3B-04396D57EFCE}" type="slidenum">
              <a:rPr lang="en-US" smtClean="0"/>
              <a:t>5</a:t>
            </a:fld>
            <a:endParaRPr lang="en-US"/>
          </a:p>
        </p:txBody>
      </p:sp>
    </p:spTree>
    <p:extLst>
      <p:ext uri="{BB962C8B-B14F-4D97-AF65-F5344CB8AC3E}">
        <p14:creationId xmlns:p14="http://schemas.microsoft.com/office/powerpoint/2010/main" val="3153639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Slide Number Placeholder 3"/>
          <p:cNvSpPr>
            <a:spLocks noGrp="1"/>
          </p:cNvSpPr>
          <p:nvPr>
            <p:ph type="sldNum" sz="quarter" idx="5"/>
          </p:nvPr>
        </p:nvSpPr>
        <p:spPr/>
        <p:txBody>
          <a:bodyPr/>
          <a:lstStyle/>
          <a:p>
            <a:fld id="{D1B58152-A608-4A43-9C3B-04396D57EFCE}" type="slidenum">
              <a:rPr lang="en-US" smtClean="0"/>
              <a:t>6</a:t>
            </a:fld>
            <a:endParaRPr lang="en-US"/>
          </a:p>
        </p:txBody>
      </p:sp>
    </p:spTree>
    <p:extLst>
      <p:ext uri="{BB962C8B-B14F-4D97-AF65-F5344CB8AC3E}">
        <p14:creationId xmlns:p14="http://schemas.microsoft.com/office/powerpoint/2010/main" val="1188006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B58152-A608-4A43-9C3B-04396D57EFCE}" type="slidenum">
              <a:rPr lang="en-US" smtClean="0"/>
              <a:t>7</a:t>
            </a:fld>
            <a:endParaRPr lang="en-US"/>
          </a:p>
        </p:txBody>
      </p:sp>
    </p:spTree>
    <p:extLst>
      <p:ext uri="{BB962C8B-B14F-4D97-AF65-F5344CB8AC3E}">
        <p14:creationId xmlns:p14="http://schemas.microsoft.com/office/powerpoint/2010/main" val="909246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B58152-A608-4A43-9C3B-04396D57EFCE}" type="slidenum">
              <a:rPr lang="en-US" smtClean="0"/>
              <a:t>8</a:t>
            </a:fld>
            <a:endParaRPr lang="en-US"/>
          </a:p>
        </p:txBody>
      </p:sp>
    </p:spTree>
    <p:extLst>
      <p:ext uri="{BB962C8B-B14F-4D97-AF65-F5344CB8AC3E}">
        <p14:creationId xmlns:p14="http://schemas.microsoft.com/office/powerpoint/2010/main" val="848987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5A5A5A"/>
                </a:solidFill>
                <a:effectLst/>
                <a:latin typeface="Open Sans" panose="020B0606030504020204" pitchFamily="34" charset="0"/>
              </a:rPr>
              <a:t>This section is the first step in incorporating a robust employer engagement plan into your WIL programs. It is an analysis of the internal and external factors impacting industry partners and their engagement with WIL programs. Before you can improve and expand relationships with employers, you have to assess the current forms of engagement, barriers to WIL involvement, and the broader </a:t>
            </a:r>
            <a:r>
              <a:rPr lang="en-US" b="0" i="0" dirty="0" err="1">
                <a:solidFill>
                  <a:srgbClr val="5A5A5A"/>
                </a:solidFill>
                <a:effectLst/>
                <a:latin typeface="Open Sans" panose="020B0606030504020204" pitchFamily="34" charset="0"/>
              </a:rPr>
              <a:t>labour</a:t>
            </a:r>
            <a:r>
              <a:rPr lang="en-US" b="0" i="0" dirty="0">
                <a:solidFill>
                  <a:srgbClr val="5A5A5A"/>
                </a:solidFill>
                <a:effectLst/>
                <a:latin typeface="Open Sans" panose="020B0606030504020204" pitchFamily="34" charset="0"/>
              </a:rPr>
              <a:t> market context.</a:t>
            </a:r>
            <a:endParaRPr lang="en-CA" b="0" dirty="0"/>
          </a:p>
        </p:txBody>
      </p:sp>
      <p:sp>
        <p:nvSpPr>
          <p:cNvPr id="4" name="Slide Number Placeholder 3"/>
          <p:cNvSpPr>
            <a:spLocks noGrp="1"/>
          </p:cNvSpPr>
          <p:nvPr>
            <p:ph type="sldNum" sz="quarter" idx="5"/>
          </p:nvPr>
        </p:nvSpPr>
        <p:spPr/>
        <p:txBody>
          <a:bodyPr/>
          <a:lstStyle/>
          <a:p>
            <a:fld id="{D1B58152-A608-4A43-9C3B-04396D57EFCE}" type="slidenum">
              <a:rPr lang="en-US" smtClean="0"/>
              <a:t>10</a:t>
            </a:fld>
            <a:endParaRPr lang="en-US"/>
          </a:p>
        </p:txBody>
      </p:sp>
    </p:spTree>
    <p:extLst>
      <p:ext uri="{BB962C8B-B14F-4D97-AF65-F5344CB8AC3E}">
        <p14:creationId xmlns:p14="http://schemas.microsoft.com/office/powerpoint/2010/main" val="27418525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3AC98D-A9D0-4A0A-B53B-BE0B59FFDCBE}" type="datetimeFigureOut">
              <a:rPr lang="en-CA" smtClean="0"/>
              <a:t>2021-05-13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E7681E-CA4A-4CFC-9A81-1FBAF8A96A9C}" type="slidenum">
              <a:rPr lang="en-CA" smtClean="0"/>
              <a:t>‹#›</a:t>
            </a:fld>
            <a:endParaRPr lang="en-CA"/>
          </a:p>
        </p:txBody>
      </p:sp>
      <p:pic>
        <p:nvPicPr>
          <p:cNvPr id="9" name="Picture 8">
            <a:extLst>
              <a:ext uri="{FF2B5EF4-FFF2-40B4-BE49-F238E27FC236}">
                <a16:creationId xmlns:a16="http://schemas.microsoft.com/office/drawing/2014/main" id="{ED6483B6-AE42-B642-8288-4EF9EF5F49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1739900"/>
          </a:xfrm>
          <a:prstGeom prst="rect">
            <a:avLst/>
          </a:prstGeom>
        </p:spPr>
      </p:pic>
      <p:pic>
        <p:nvPicPr>
          <p:cNvPr id="20" name="Picture 19">
            <a:extLst>
              <a:ext uri="{FF2B5EF4-FFF2-40B4-BE49-F238E27FC236}">
                <a16:creationId xmlns:a16="http://schemas.microsoft.com/office/drawing/2014/main" id="{FF73EE70-E075-2143-8F75-D23736F6205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007100"/>
            <a:ext cx="12192000" cy="850900"/>
          </a:xfrm>
          <a:prstGeom prst="rect">
            <a:avLst/>
          </a:prstGeom>
        </p:spPr>
      </p:pic>
    </p:spTree>
    <p:extLst>
      <p:ext uri="{BB962C8B-B14F-4D97-AF65-F5344CB8AC3E}">
        <p14:creationId xmlns:p14="http://schemas.microsoft.com/office/powerpoint/2010/main" val="2591092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53AC98D-A9D0-4A0A-B53B-BE0B59FFDCBE}" type="datetimeFigureOut">
              <a:rPr lang="en-CA" smtClean="0"/>
              <a:t>2021-05-13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E7681E-CA4A-4CFC-9A81-1FBAF8A96A9C}" type="slidenum">
              <a:rPr lang="en-CA" smtClean="0"/>
              <a:t>‹#›</a:t>
            </a:fld>
            <a:endParaRPr lang="en-CA"/>
          </a:p>
        </p:txBody>
      </p:sp>
    </p:spTree>
    <p:extLst>
      <p:ext uri="{BB962C8B-B14F-4D97-AF65-F5344CB8AC3E}">
        <p14:creationId xmlns:p14="http://schemas.microsoft.com/office/powerpoint/2010/main" val="352977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53AC98D-A9D0-4A0A-B53B-BE0B59FFDCBE}" type="datetimeFigureOut">
              <a:rPr lang="en-CA" smtClean="0"/>
              <a:t>2021-05-13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E7681E-CA4A-4CFC-9A81-1FBAF8A96A9C}" type="slidenum">
              <a:rPr lang="en-CA" smtClean="0"/>
              <a:t>‹#›</a:t>
            </a:fld>
            <a:endParaRPr lang="en-C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52288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53AC98D-A9D0-4A0A-B53B-BE0B59FFDCBE}" type="datetimeFigureOut">
              <a:rPr lang="en-CA" smtClean="0"/>
              <a:t>2021-05-13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E7681E-CA4A-4CFC-9A81-1FBAF8A96A9C}" type="slidenum">
              <a:rPr lang="en-CA" smtClean="0"/>
              <a:t>‹#›</a:t>
            </a:fld>
            <a:endParaRPr lang="en-CA"/>
          </a:p>
        </p:txBody>
      </p:sp>
    </p:spTree>
    <p:extLst>
      <p:ext uri="{BB962C8B-B14F-4D97-AF65-F5344CB8AC3E}">
        <p14:creationId xmlns:p14="http://schemas.microsoft.com/office/powerpoint/2010/main" val="724829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53AC98D-A9D0-4A0A-B53B-BE0B59FFDCBE}" type="datetimeFigureOut">
              <a:rPr lang="en-CA" smtClean="0"/>
              <a:t>2021-05-13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E7681E-CA4A-4CFC-9A81-1FBAF8A96A9C}"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868277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53AC98D-A9D0-4A0A-B53B-BE0B59FFDCBE}" type="datetimeFigureOut">
              <a:rPr lang="en-CA" smtClean="0"/>
              <a:t>2021-05-13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E7681E-CA4A-4CFC-9A81-1FBAF8A96A9C}" type="slidenum">
              <a:rPr lang="en-CA" smtClean="0"/>
              <a:t>‹#›</a:t>
            </a:fld>
            <a:endParaRPr lang="en-CA"/>
          </a:p>
        </p:txBody>
      </p:sp>
    </p:spTree>
    <p:extLst>
      <p:ext uri="{BB962C8B-B14F-4D97-AF65-F5344CB8AC3E}">
        <p14:creationId xmlns:p14="http://schemas.microsoft.com/office/powerpoint/2010/main" val="1753897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3AC98D-A9D0-4A0A-B53B-BE0B59FFDCBE}" type="datetimeFigureOut">
              <a:rPr lang="en-CA" smtClean="0"/>
              <a:t>2021-05-13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E7681E-CA4A-4CFC-9A81-1FBAF8A96A9C}" type="slidenum">
              <a:rPr lang="en-CA" smtClean="0"/>
              <a:t>‹#›</a:t>
            </a:fld>
            <a:endParaRPr lang="en-CA"/>
          </a:p>
        </p:txBody>
      </p:sp>
    </p:spTree>
    <p:extLst>
      <p:ext uri="{BB962C8B-B14F-4D97-AF65-F5344CB8AC3E}">
        <p14:creationId xmlns:p14="http://schemas.microsoft.com/office/powerpoint/2010/main" val="3171432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3AC98D-A9D0-4A0A-B53B-BE0B59FFDCBE}" type="datetimeFigureOut">
              <a:rPr lang="en-CA" smtClean="0"/>
              <a:t>2021-05-13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E7681E-CA4A-4CFC-9A81-1FBAF8A96A9C}" type="slidenum">
              <a:rPr lang="en-CA" smtClean="0"/>
              <a:t>‹#›</a:t>
            </a:fld>
            <a:endParaRPr lang="en-CA"/>
          </a:p>
        </p:txBody>
      </p:sp>
    </p:spTree>
    <p:extLst>
      <p:ext uri="{BB962C8B-B14F-4D97-AF65-F5344CB8AC3E}">
        <p14:creationId xmlns:p14="http://schemas.microsoft.com/office/powerpoint/2010/main" val="2630530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811627"/>
            <a:ext cx="8596668" cy="1320800"/>
          </a:xfrm>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3AC98D-A9D0-4A0A-B53B-BE0B59FFDCBE}" type="datetimeFigureOut">
              <a:rPr lang="en-CA" smtClean="0"/>
              <a:t>2021-05-13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E7681E-CA4A-4CFC-9A81-1FBAF8A96A9C}" type="slidenum">
              <a:rPr lang="en-CA" smtClean="0"/>
              <a:t>‹#›</a:t>
            </a:fld>
            <a:endParaRPr lang="en-CA"/>
          </a:p>
        </p:txBody>
      </p:sp>
    </p:spTree>
    <p:extLst>
      <p:ext uri="{BB962C8B-B14F-4D97-AF65-F5344CB8AC3E}">
        <p14:creationId xmlns:p14="http://schemas.microsoft.com/office/powerpoint/2010/main" val="475114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53AC98D-A9D0-4A0A-B53B-BE0B59FFDCBE}" type="datetimeFigureOut">
              <a:rPr lang="en-CA" smtClean="0"/>
              <a:t>2021-05-13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E7681E-CA4A-4CFC-9A81-1FBAF8A96A9C}" type="slidenum">
              <a:rPr lang="en-CA" smtClean="0"/>
              <a:t>‹#›</a:t>
            </a:fld>
            <a:endParaRPr lang="en-CA"/>
          </a:p>
        </p:txBody>
      </p:sp>
    </p:spTree>
    <p:extLst>
      <p:ext uri="{BB962C8B-B14F-4D97-AF65-F5344CB8AC3E}">
        <p14:creationId xmlns:p14="http://schemas.microsoft.com/office/powerpoint/2010/main" val="3133805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811627"/>
            <a:ext cx="8596668"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3AC98D-A9D0-4A0A-B53B-BE0B59FFDCBE}" type="datetimeFigureOut">
              <a:rPr lang="en-CA" smtClean="0"/>
              <a:t>2021-05-13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4E7681E-CA4A-4CFC-9A81-1FBAF8A96A9C}" type="slidenum">
              <a:rPr lang="en-CA" smtClean="0"/>
              <a:t>‹#›</a:t>
            </a:fld>
            <a:endParaRPr lang="en-CA"/>
          </a:p>
        </p:txBody>
      </p:sp>
    </p:spTree>
    <p:extLst>
      <p:ext uri="{BB962C8B-B14F-4D97-AF65-F5344CB8AC3E}">
        <p14:creationId xmlns:p14="http://schemas.microsoft.com/office/powerpoint/2010/main" val="3952353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334" y="811627"/>
            <a:ext cx="8596668"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3AC98D-A9D0-4A0A-B53B-BE0B59FFDCBE}" type="datetimeFigureOut">
              <a:rPr lang="en-CA" smtClean="0"/>
              <a:t>2021-05-13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4E7681E-CA4A-4CFC-9A81-1FBAF8A96A9C}" type="slidenum">
              <a:rPr lang="en-CA" smtClean="0"/>
              <a:t>‹#›</a:t>
            </a:fld>
            <a:endParaRPr lang="en-CA"/>
          </a:p>
        </p:txBody>
      </p:sp>
    </p:spTree>
    <p:extLst>
      <p:ext uri="{BB962C8B-B14F-4D97-AF65-F5344CB8AC3E}">
        <p14:creationId xmlns:p14="http://schemas.microsoft.com/office/powerpoint/2010/main" val="1758283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3AC98D-A9D0-4A0A-B53B-BE0B59FFDCBE}" type="datetimeFigureOut">
              <a:rPr lang="en-CA" smtClean="0"/>
              <a:t>2021-05-13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4E7681E-CA4A-4CFC-9A81-1FBAF8A96A9C}" type="slidenum">
              <a:rPr lang="en-CA" smtClean="0"/>
              <a:t>‹#›</a:t>
            </a:fld>
            <a:endParaRPr lang="en-CA"/>
          </a:p>
        </p:txBody>
      </p:sp>
    </p:spTree>
    <p:extLst>
      <p:ext uri="{BB962C8B-B14F-4D97-AF65-F5344CB8AC3E}">
        <p14:creationId xmlns:p14="http://schemas.microsoft.com/office/powerpoint/2010/main" val="3628566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AC98D-A9D0-4A0A-B53B-BE0B59FFDCBE}" type="datetimeFigureOut">
              <a:rPr lang="en-CA" smtClean="0"/>
              <a:t>2021-05-13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4E7681E-CA4A-4CFC-9A81-1FBAF8A96A9C}" type="slidenum">
              <a:rPr lang="en-CA" smtClean="0"/>
              <a:t>‹#›</a:t>
            </a:fld>
            <a:endParaRPr lang="en-CA"/>
          </a:p>
        </p:txBody>
      </p:sp>
    </p:spTree>
    <p:extLst>
      <p:ext uri="{BB962C8B-B14F-4D97-AF65-F5344CB8AC3E}">
        <p14:creationId xmlns:p14="http://schemas.microsoft.com/office/powerpoint/2010/main" val="50968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3AC98D-A9D0-4A0A-B53B-BE0B59FFDCBE}" type="datetimeFigureOut">
              <a:rPr lang="en-CA" smtClean="0"/>
              <a:t>2021-05-13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4E7681E-CA4A-4CFC-9A81-1FBAF8A96A9C}" type="slidenum">
              <a:rPr lang="en-CA" smtClean="0"/>
              <a:t>‹#›</a:t>
            </a:fld>
            <a:endParaRPr lang="en-CA"/>
          </a:p>
        </p:txBody>
      </p:sp>
    </p:spTree>
    <p:extLst>
      <p:ext uri="{BB962C8B-B14F-4D97-AF65-F5344CB8AC3E}">
        <p14:creationId xmlns:p14="http://schemas.microsoft.com/office/powerpoint/2010/main" val="417048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53AC98D-A9D0-4A0A-B53B-BE0B59FFDCBE}" type="datetimeFigureOut">
              <a:rPr lang="en-CA" smtClean="0"/>
              <a:t>2021-05-13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4E7681E-CA4A-4CFC-9A81-1FBAF8A96A9C}" type="slidenum">
              <a:rPr lang="en-CA" smtClean="0"/>
              <a:t>‹#›</a:t>
            </a:fld>
            <a:endParaRPr lang="en-CA"/>
          </a:p>
        </p:txBody>
      </p:sp>
    </p:spTree>
    <p:extLst>
      <p:ext uri="{BB962C8B-B14F-4D97-AF65-F5344CB8AC3E}">
        <p14:creationId xmlns:p14="http://schemas.microsoft.com/office/powerpoint/2010/main" val="2929285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3AC98D-A9D0-4A0A-B53B-BE0B59FFDCBE}" type="datetimeFigureOut">
              <a:rPr lang="en-CA" smtClean="0"/>
              <a:t>2021-05-13</a:t>
            </a:fld>
            <a:endParaRPr lang="en-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4E7681E-CA4A-4CFC-9A81-1FBAF8A96A9C}" type="slidenum">
              <a:rPr lang="en-CA" smtClean="0"/>
              <a:t>‹#›</a:t>
            </a:fld>
            <a:endParaRPr lang="en-CA"/>
          </a:p>
        </p:txBody>
      </p:sp>
      <p:pic>
        <p:nvPicPr>
          <p:cNvPr id="9" name="Picture 8">
            <a:extLst>
              <a:ext uri="{FF2B5EF4-FFF2-40B4-BE49-F238E27FC236}">
                <a16:creationId xmlns:a16="http://schemas.microsoft.com/office/drawing/2014/main" id="{1A77C264-709E-8C40-8115-BB21EBE473E8}"/>
              </a:ext>
            </a:extLst>
          </p:cNvPr>
          <p:cNvPicPr>
            <a:picLocks noChangeAspect="1"/>
          </p:cNvPicPr>
          <p:nvPr userDrawn="1"/>
        </p:nvPicPr>
        <p:blipFill>
          <a:blip r:embed="rId18">
            <a:extLst>
              <a:ext uri="{28A0092B-C50C-407E-A947-70E740481C1C}">
                <a14:useLocalDpi xmlns:a14="http://schemas.microsoft.com/office/drawing/2010/main" val="0"/>
              </a:ext>
            </a:extLst>
          </a:blip>
          <a:srcRect/>
          <a:stretch/>
        </p:blipFill>
        <p:spPr>
          <a:xfrm>
            <a:off x="0" y="-34262"/>
            <a:ext cx="12192000" cy="1701800"/>
          </a:xfrm>
          <a:prstGeom prst="rect">
            <a:avLst/>
          </a:prstGeom>
        </p:spPr>
      </p:pic>
      <p:pic>
        <p:nvPicPr>
          <p:cNvPr id="11" name="Picture 10">
            <a:extLst>
              <a:ext uri="{FF2B5EF4-FFF2-40B4-BE49-F238E27FC236}">
                <a16:creationId xmlns:a16="http://schemas.microsoft.com/office/drawing/2014/main" id="{04D3EF10-9ECD-E043-B6BB-E910DD0B0119}"/>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0" y="6007100"/>
            <a:ext cx="12192000" cy="850900"/>
          </a:xfrm>
          <a:prstGeom prst="rect">
            <a:avLst/>
          </a:prstGeom>
        </p:spPr>
      </p:pic>
    </p:spTree>
    <p:extLst>
      <p:ext uri="{BB962C8B-B14F-4D97-AF65-F5344CB8AC3E}">
        <p14:creationId xmlns:p14="http://schemas.microsoft.com/office/powerpoint/2010/main" val="2214468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mailto:SperlingC@camosun.c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hyperlink" Target="https://jdtoolkit.opened.ca/"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picture containing icon&#10;&#10;Description automatically generated">
            <a:extLst>
              <a:ext uri="{FF2B5EF4-FFF2-40B4-BE49-F238E27FC236}">
                <a16:creationId xmlns:a16="http://schemas.microsoft.com/office/drawing/2014/main" id="{0D6AD6AD-F694-F749-8AB9-E19A4405EE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1529" y="2753132"/>
            <a:ext cx="10758296" cy="3549875"/>
          </a:xfrm>
          <a:prstGeom prst="rect">
            <a:avLst/>
          </a:prstGeom>
        </p:spPr>
      </p:pic>
      <p:sp>
        <p:nvSpPr>
          <p:cNvPr id="2" name="TextBox 1"/>
          <p:cNvSpPr txBox="1"/>
          <p:nvPr/>
        </p:nvSpPr>
        <p:spPr>
          <a:xfrm>
            <a:off x="2313262" y="2460745"/>
            <a:ext cx="6714837" cy="584775"/>
          </a:xfrm>
          <a:prstGeom prst="rect">
            <a:avLst/>
          </a:prstGeom>
          <a:noFill/>
        </p:spPr>
        <p:txBody>
          <a:bodyPr wrap="square" rtlCol="0">
            <a:spAutoFit/>
          </a:bodyPr>
          <a:lstStyle/>
          <a:p>
            <a:pPr algn="ctr"/>
            <a:r>
              <a:rPr lang="en-CA" sz="32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Industry Engagement Toolkit</a:t>
            </a:r>
          </a:p>
        </p:txBody>
      </p:sp>
      <p:pic>
        <p:nvPicPr>
          <p:cNvPr id="7" name="Picture 6">
            <a:extLst>
              <a:ext uri="{FF2B5EF4-FFF2-40B4-BE49-F238E27FC236}">
                <a16:creationId xmlns:a16="http://schemas.microsoft.com/office/drawing/2014/main" id="{58E0CC48-C4CD-EC4E-B36A-E901A4618C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pic>
        <p:nvPicPr>
          <p:cNvPr id="4" name="Picture 3">
            <a:extLst>
              <a:ext uri="{FF2B5EF4-FFF2-40B4-BE49-F238E27FC236}">
                <a16:creationId xmlns:a16="http://schemas.microsoft.com/office/drawing/2014/main" id="{7E8CFFAA-A052-C64D-9ADC-9046B33A2B3E}"/>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
        <p:nvSpPr>
          <p:cNvPr id="8" name="TextBox 7">
            <a:extLst>
              <a:ext uri="{FF2B5EF4-FFF2-40B4-BE49-F238E27FC236}">
                <a16:creationId xmlns:a16="http://schemas.microsoft.com/office/drawing/2014/main" id="{F88C7A76-D956-D244-8A59-5B589F9E9EA2}"/>
              </a:ext>
            </a:extLst>
          </p:cNvPr>
          <p:cNvSpPr txBox="1"/>
          <p:nvPr/>
        </p:nvSpPr>
        <p:spPr>
          <a:xfrm>
            <a:off x="2313262" y="3077433"/>
            <a:ext cx="6714837" cy="1015663"/>
          </a:xfrm>
          <a:prstGeom prst="rect">
            <a:avLst/>
          </a:prstGeom>
          <a:noFill/>
        </p:spPr>
        <p:txBody>
          <a:bodyPr wrap="square" rtlCol="0">
            <a:spAutoFit/>
          </a:bodyPr>
          <a:lstStyle/>
          <a:p>
            <a:pPr algn="ctr"/>
            <a:r>
              <a:rPr lang="en-CA" sz="24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From Placements to Partnerships</a:t>
            </a:r>
          </a:p>
          <a:p>
            <a:pPr algn="ctr"/>
            <a:endParaRPr lang="en-CA"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pPr algn="ctr"/>
            <a:r>
              <a:rPr lang="en-CA"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Claudia Sperling, Director, Applied Learning</a:t>
            </a:r>
          </a:p>
        </p:txBody>
      </p:sp>
      <p:sp>
        <p:nvSpPr>
          <p:cNvPr id="9" name="TextBox 8">
            <a:extLst>
              <a:ext uri="{FF2B5EF4-FFF2-40B4-BE49-F238E27FC236}">
                <a16:creationId xmlns:a16="http://schemas.microsoft.com/office/drawing/2014/main" id="{627033D5-1593-F045-9AC1-72DE7F29000C}"/>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526930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1241185" y="1985374"/>
            <a:ext cx="9733413" cy="4185761"/>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Section 1:  Research &amp; Analysis</a:t>
            </a:r>
          </a:p>
          <a:p>
            <a:endPar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r>
              <a:rPr lang="en-CA" sz="28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1.1  BC Labour Market Trends</a:t>
            </a:r>
          </a:p>
          <a:p>
            <a:r>
              <a:rPr lang="en-CA" sz="28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1.2  Automation</a:t>
            </a:r>
          </a:p>
          <a:p>
            <a:r>
              <a:rPr lang="en-CA" sz="28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1.3  Past the Pandemic</a:t>
            </a:r>
          </a:p>
          <a:p>
            <a:r>
              <a:rPr lang="en-CA" sz="28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1.4  WIL Reports &amp; Insights</a:t>
            </a:r>
          </a:p>
          <a:p>
            <a:r>
              <a:rPr lang="en-CA" sz="28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1.5  Internal Assessment </a:t>
            </a:r>
          </a:p>
          <a:p>
            <a:endPar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endParaRPr lang="en-CA" b="1" dirty="0"/>
          </a:p>
        </p:txBody>
      </p:sp>
      <p:sp>
        <p:nvSpPr>
          <p:cNvPr id="7" name="TextBox 6">
            <a:extLst>
              <a:ext uri="{FF2B5EF4-FFF2-40B4-BE49-F238E27FC236}">
                <a16:creationId xmlns:a16="http://schemas.microsoft.com/office/drawing/2014/main" id="{45BFFB83-A3BE-2D49-BF38-F7C1BF655F35}"/>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A161C3A0-6F46-9A49-A78C-09824A6FAAF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534149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7C8DCD6-CC4A-4C47-BE35-9491DEC38D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4475" y="6147034"/>
            <a:ext cx="1297817" cy="508948"/>
          </a:xfrm>
          <a:prstGeom prst="rect">
            <a:avLst/>
          </a:prstGeom>
        </p:spPr>
      </p:pic>
      <p:sp>
        <p:nvSpPr>
          <p:cNvPr id="9" name="TextBox 8">
            <a:extLst>
              <a:ext uri="{FF2B5EF4-FFF2-40B4-BE49-F238E27FC236}">
                <a16:creationId xmlns:a16="http://schemas.microsoft.com/office/drawing/2014/main" id="{D4F36F56-6135-D646-ABBD-A73A3B25E252}"/>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a:extLst>
              <a:ext uri="{FF2B5EF4-FFF2-40B4-BE49-F238E27FC236}">
                <a16:creationId xmlns:a16="http://schemas.microsoft.com/office/drawing/2014/main" id="{DB2746B8-C377-E848-96A3-3ADAEB53800D}"/>
              </a:ext>
            </a:extLst>
          </p:cNvPr>
          <p:cNvSpPr txBox="1"/>
          <p:nvPr/>
        </p:nvSpPr>
        <p:spPr>
          <a:xfrm>
            <a:off x="1241185" y="1985374"/>
            <a:ext cx="9231885"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What resources do employers want?</a:t>
            </a:r>
          </a:p>
          <a:p>
            <a:endParaRPr lang="en-CA" b="1" dirty="0"/>
          </a:p>
        </p:txBody>
      </p:sp>
      <p:sp>
        <p:nvSpPr>
          <p:cNvPr id="11" name="Rectangle 10">
            <a:extLst>
              <a:ext uri="{FF2B5EF4-FFF2-40B4-BE49-F238E27FC236}">
                <a16:creationId xmlns:a16="http://schemas.microsoft.com/office/drawing/2014/main" id="{47D5DD2E-731F-3C4E-AB1F-F163F2DD3D68}"/>
              </a:ext>
            </a:extLst>
          </p:cNvPr>
          <p:cNvSpPr/>
          <p:nvPr/>
        </p:nvSpPr>
        <p:spPr>
          <a:xfrm>
            <a:off x="1217402" y="2281738"/>
            <a:ext cx="9936480" cy="3080267"/>
          </a:xfrm>
          <a:prstGeom prst="rect">
            <a:avLst/>
          </a:prstGeom>
        </p:spPr>
        <p:txBody>
          <a:bodyPr wrap="square">
            <a:spAutoFit/>
          </a:bodyPr>
          <a:lstStyle/>
          <a:p>
            <a:endParaRPr lang="en-US"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Access to wage subsidies to hire/engage students (61%).</a:t>
            </a:r>
          </a:p>
          <a:p>
            <a:pPr marL="800100" lvl="1"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Help navigating various wage subsidies and submitting requests for funding (57%).</a:t>
            </a:r>
          </a:p>
          <a:p>
            <a:pPr marL="800100" lvl="1"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Help navigating types of WIL programs (39%).</a:t>
            </a:r>
          </a:p>
          <a:p>
            <a:pPr marL="800100" lvl="1"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Help navigating the process for engaging WIL students (35%).</a:t>
            </a:r>
          </a:p>
        </p:txBody>
      </p:sp>
      <p:sp>
        <p:nvSpPr>
          <p:cNvPr id="7" name="TextBox 6">
            <a:extLst>
              <a:ext uri="{FF2B5EF4-FFF2-40B4-BE49-F238E27FC236}">
                <a16:creationId xmlns:a16="http://schemas.microsoft.com/office/drawing/2014/main" id="{C5F6E472-9DD3-C845-A551-1F9168319646}"/>
              </a:ext>
            </a:extLst>
          </p:cNvPr>
          <p:cNvSpPr txBox="1"/>
          <p:nvPr/>
        </p:nvSpPr>
        <p:spPr>
          <a:xfrm>
            <a:off x="474922" y="6211669"/>
            <a:ext cx="6151418" cy="646331"/>
          </a:xfrm>
          <a:prstGeom prst="rect">
            <a:avLst/>
          </a:prstGeom>
          <a:noFill/>
        </p:spPr>
        <p:txBody>
          <a:bodyPr wrap="square" rtlCol="0">
            <a:spAutoFit/>
          </a:bodyPr>
          <a:lstStyle/>
          <a:p>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Source: ACE WIL BC/Yukon, 2020, Dec</a:t>
            </a:r>
          </a:p>
          <a:p>
            <a:endParaRPr lang="en-CA" b="1" dirty="0"/>
          </a:p>
        </p:txBody>
      </p:sp>
    </p:spTree>
    <p:extLst>
      <p:ext uri="{BB962C8B-B14F-4D97-AF65-F5344CB8AC3E}">
        <p14:creationId xmlns:p14="http://schemas.microsoft.com/office/powerpoint/2010/main" val="2672840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7C8DCD6-CC4A-4C47-BE35-9491DEC38D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54475" y="6147034"/>
            <a:ext cx="1297817" cy="508948"/>
          </a:xfrm>
          <a:prstGeom prst="rect">
            <a:avLst/>
          </a:prstGeom>
        </p:spPr>
      </p:pic>
      <p:sp>
        <p:nvSpPr>
          <p:cNvPr id="9" name="TextBox 8">
            <a:extLst>
              <a:ext uri="{FF2B5EF4-FFF2-40B4-BE49-F238E27FC236}">
                <a16:creationId xmlns:a16="http://schemas.microsoft.com/office/drawing/2014/main" id="{D4F36F56-6135-D646-ABBD-A73A3B25E252}"/>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a:extLst>
              <a:ext uri="{FF2B5EF4-FFF2-40B4-BE49-F238E27FC236}">
                <a16:creationId xmlns:a16="http://schemas.microsoft.com/office/drawing/2014/main" id="{DB2746B8-C377-E848-96A3-3ADAEB53800D}"/>
              </a:ext>
            </a:extLst>
          </p:cNvPr>
          <p:cNvSpPr txBox="1"/>
          <p:nvPr/>
        </p:nvSpPr>
        <p:spPr>
          <a:xfrm>
            <a:off x="1241185" y="1985374"/>
            <a:ext cx="9231885"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WIL involvement</a:t>
            </a:r>
          </a:p>
          <a:p>
            <a:endParaRPr lang="en-CA" b="1" dirty="0"/>
          </a:p>
        </p:txBody>
      </p:sp>
      <p:sp>
        <p:nvSpPr>
          <p:cNvPr id="11" name="Rectangle 10">
            <a:extLst>
              <a:ext uri="{FF2B5EF4-FFF2-40B4-BE49-F238E27FC236}">
                <a16:creationId xmlns:a16="http://schemas.microsoft.com/office/drawing/2014/main" id="{47D5DD2E-731F-3C4E-AB1F-F163F2DD3D68}"/>
              </a:ext>
            </a:extLst>
          </p:cNvPr>
          <p:cNvSpPr/>
          <p:nvPr/>
        </p:nvSpPr>
        <p:spPr>
          <a:xfrm>
            <a:off x="850900" y="2281738"/>
            <a:ext cx="10302982" cy="3551806"/>
          </a:xfrm>
          <a:prstGeom prst="rect">
            <a:avLst/>
          </a:prstGeom>
        </p:spPr>
        <p:txBody>
          <a:bodyPr wrap="square">
            <a:spAutoFit/>
          </a:bodyPr>
          <a:lstStyle/>
          <a:p>
            <a:endParaRPr lang="en-US"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Employers typically first participated in WIL after being approached by a university or student. </a:t>
            </a:r>
          </a:p>
          <a:p>
            <a:pPr marL="800100" lvl="1"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The number of small to medium sized organizations taking the initiative in approaching a college or university is small.</a:t>
            </a:r>
          </a:p>
          <a:p>
            <a:pPr marL="800100" lvl="1"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Organizations most likely to be active in providing students with WIL experiences are those that have been in operation around 20 years and/or have more than 15 employees.</a:t>
            </a:r>
          </a:p>
        </p:txBody>
      </p:sp>
      <p:sp>
        <p:nvSpPr>
          <p:cNvPr id="7" name="TextBox 6">
            <a:extLst>
              <a:ext uri="{FF2B5EF4-FFF2-40B4-BE49-F238E27FC236}">
                <a16:creationId xmlns:a16="http://schemas.microsoft.com/office/drawing/2014/main" id="{C5F6E472-9DD3-C845-A551-1F9168319646}"/>
              </a:ext>
            </a:extLst>
          </p:cNvPr>
          <p:cNvSpPr txBox="1"/>
          <p:nvPr/>
        </p:nvSpPr>
        <p:spPr>
          <a:xfrm>
            <a:off x="474922" y="6211669"/>
            <a:ext cx="6151418" cy="646331"/>
          </a:xfrm>
          <a:prstGeom prst="rect">
            <a:avLst/>
          </a:prstGeom>
          <a:noFill/>
        </p:spPr>
        <p:txBody>
          <a:bodyPr wrap="square" rtlCol="0">
            <a:spAutoFit/>
          </a:bodyPr>
          <a:lstStyle/>
          <a:p>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Source: ACE WIL BC/Yukon, 2020, Dec</a:t>
            </a:r>
          </a:p>
          <a:p>
            <a:endParaRPr lang="en-CA" b="1" dirty="0"/>
          </a:p>
        </p:txBody>
      </p:sp>
    </p:spTree>
    <p:extLst>
      <p:ext uri="{BB962C8B-B14F-4D97-AF65-F5344CB8AC3E}">
        <p14:creationId xmlns:p14="http://schemas.microsoft.com/office/powerpoint/2010/main" val="2428778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7C8DCD6-CC4A-4C47-BE35-9491DEC38D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54475" y="6147034"/>
            <a:ext cx="1297817" cy="508948"/>
          </a:xfrm>
          <a:prstGeom prst="rect">
            <a:avLst/>
          </a:prstGeom>
        </p:spPr>
      </p:pic>
      <p:sp>
        <p:nvSpPr>
          <p:cNvPr id="9" name="TextBox 8">
            <a:extLst>
              <a:ext uri="{FF2B5EF4-FFF2-40B4-BE49-F238E27FC236}">
                <a16:creationId xmlns:a16="http://schemas.microsoft.com/office/drawing/2014/main" id="{D4F36F56-6135-D646-ABBD-A73A3B25E252}"/>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a:extLst>
              <a:ext uri="{FF2B5EF4-FFF2-40B4-BE49-F238E27FC236}">
                <a16:creationId xmlns:a16="http://schemas.microsoft.com/office/drawing/2014/main" id="{DB2746B8-C377-E848-96A3-3ADAEB53800D}"/>
              </a:ext>
            </a:extLst>
          </p:cNvPr>
          <p:cNvSpPr txBox="1"/>
          <p:nvPr/>
        </p:nvSpPr>
        <p:spPr>
          <a:xfrm>
            <a:off x="1714500" y="1985374"/>
            <a:ext cx="8758570"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WIL involvement</a:t>
            </a:r>
          </a:p>
          <a:p>
            <a:endParaRPr lang="en-CA" b="1" dirty="0"/>
          </a:p>
        </p:txBody>
      </p:sp>
      <p:sp>
        <p:nvSpPr>
          <p:cNvPr id="11" name="Rectangle 10">
            <a:extLst>
              <a:ext uri="{FF2B5EF4-FFF2-40B4-BE49-F238E27FC236}">
                <a16:creationId xmlns:a16="http://schemas.microsoft.com/office/drawing/2014/main" id="{47D5DD2E-731F-3C4E-AB1F-F163F2DD3D68}"/>
              </a:ext>
            </a:extLst>
          </p:cNvPr>
          <p:cNvSpPr/>
          <p:nvPr/>
        </p:nvSpPr>
        <p:spPr>
          <a:xfrm>
            <a:off x="1217402" y="2281738"/>
            <a:ext cx="9936480" cy="3080267"/>
          </a:xfrm>
          <a:prstGeom prst="rect">
            <a:avLst/>
          </a:prstGeom>
        </p:spPr>
        <p:txBody>
          <a:bodyPr wrap="square">
            <a:spAutoFit/>
          </a:bodyPr>
          <a:lstStyle/>
          <a:p>
            <a:endParaRPr lang="en-US"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lvl="1">
              <a:lnSpc>
                <a:spcPct val="150000"/>
              </a:lnSpc>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The strongest factors encouraging ongoing employer engagement in WIL are:</a:t>
            </a:r>
          </a:p>
          <a:p>
            <a:pPr marL="1257300" lvl="2"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support from colleges/universities</a:t>
            </a:r>
          </a:p>
          <a:p>
            <a:pPr marL="1257300" lvl="2"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good personal links with colleges/universities</a:t>
            </a:r>
          </a:p>
          <a:p>
            <a:pPr marL="1257300" lvl="2"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effective and efficient coordination in hiring students</a:t>
            </a:r>
          </a:p>
        </p:txBody>
      </p:sp>
      <p:sp>
        <p:nvSpPr>
          <p:cNvPr id="7" name="TextBox 6">
            <a:extLst>
              <a:ext uri="{FF2B5EF4-FFF2-40B4-BE49-F238E27FC236}">
                <a16:creationId xmlns:a16="http://schemas.microsoft.com/office/drawing/2014/main" id="{C5F6E472-9DD3-C845-A551-1F9168319646}"/>
              </a:ext>
            </a:extLst>
          </p:cNvPr>
          <p:cNvSpPr txBox="1"/>
          <p:nvPr/>
        </p:nvSpPr>
        <p:spPr>
          <a:xfrm>
            <a:off x="474922" y="6211669"/>
            <a:ext cx="6151418" cy="646331"/>
          </a:xfrm>
          <a:prstGeom prst="rect">
            <a:avLst/>
          </a:prstGeom>
          <a:noFill/>
        </p:spPr>
        <p:txBody>
          <a:bodyPr wrap="square" rtlCol="0">
            <a:spAutoFit/>
          </a:bodyPr>
          <a:lstStyle/>
          <a:p>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Source: ACE WIL BC/Yukon, 2020, Dec</a:t>
            </a:r>
          </a:p>
          <a:p>
            <a:endParaRPr lang="en-CA" b="1" dirty="0"/>
          </a:p>
        </p:txBody>
      </p:sp>
    </p:spTree>
    <p:extLst>
      <p:ext uri="{BB962C8B-B14F-4D97-AF65-F5344CB8AC3E}">
        <p14:creationId xmlns:p14="http://schemas.microsoft.com/office/powerpoint/2010/main" val="1923333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1241185" y="1985374"/>
            <a:ext cx="7658265"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Internal Assessment</a:t>
            </a:r>
          </a:p>
          <a:p>
            <a:endParaRPr lang="en-CA" b="1" dirty="0"/>
          </a:p>
        </p:txBody>
      </p:sp>
      <p:sp>
        <p:nvSpPr>
          <p:cNvPr id="6" name="Rectangle 5">
            <a:extLst>
              <a:ext uri="{FF2B5EF4-FFF2-40B4-BE49-F238E27FC236}">
                <a16:creationId xmlns:a16="http://schemas.microsoft.com/office/drawing/2014/main" id="{801F0716-E318-FC45-8834-E3B528898F6E}"/>
              </a:ext>
            </a:extLst>
          </p:cNvPr>
          <p:cNvSpPr/>
          <p:nvPr/>
        </p:nvSpPr>
        <p:spPr>
          <a:xfrm>
            <a:off x="1217402" y="2281738"/>
            <a:ext cx="9936480" cy="3151697"/>
          </a:xfrm>
          <a:prstGeom prst="rect">
            <a:avLst/>
          </a:prstGeom>
        </p:spPr>
        <p:txBody>
          <a:bodyPr wrap="square">
            <a:spAutoFit/>
          </a:bodyPr>
          <a:lstStyle/>
          <a:p>
            <a:endParaRPr lang="en-US" sz="2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What is it:  an analysis of your current employer contacts</a:t>
            </a:r>
            <a:r>
              <a:rPr lang="en-US" sz="2000" b="0" i="0" dirty="0">
                <a:solidFill>
                  <a:srgbClr val="5A5A5A"/>
                </a:solidFill>
                <a:effectLst/>
                <a:latin typeface="Open Sans" panose="020B0606030504020204" pitchFamily="34" charset="0"/>
              </a:rPr>
              <a:t>, how they experience your services, and where the gaps are. Examining your existing contact database enables you to uncover pain points, understand the current status of your employer involvement and where improvements can be made. Before you can improve and expand your relationships with employers, you must understand the existing forms of engagement.</a:t>
            </a:r>
            <a:endPar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45BFFB83-A3BE-2D49-BF38-F7C1BF655F35}"/>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A161C3A0-6F46-9A49-A78C-09824A6FAAF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1807965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1217402" y="1820073"/>
            <a:ext cx="7658265"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Internal Assessment Tool</a:t>
            </a:r>
          </a:p>
          <a:p>
            <a:endParaRPr lang="en-CA" b="1" dirty="0"/>
          </a:p>
        </p:txBody>
      </p:sp>
      <p:sp>
        <p:nvSpPr>
          <p:cNvPr id="6" name="Rectangle 5">
            <a:extLst>
              <a:ext uri="{FF2B5EF4-FFF2-40B4-BE49-F238E27FC236}">
                <a16:creationId xmlns:a16="http://schemas.microsoft.com/office/drawing/2014/main" id="{801F0716-E318-FC45-8834-E3B528898F6E}"/>
              </a:ext>
            </a:extLst>
          </p:cNvPr>
          <p:cNvSpPr/>
          <p:nvPr/>
        </p:nvSpPr>
        <p:spPr>
          <a:xfrm>
            <a:off x="1217402" y="2281738"/>
            <a:ext cx="9936480" cy="3613361"/>
          </a:xfrm>
          <a:prstGeom prst="rect">
            <a:avLst/>
          </a:prstGeom>
        </p:spPr>
        <p:txBody>
          <a:bodyPr wrap="square">
            <a:spAutoFit/>
          </a:bodyPr>
          <a:lstStyle/>
          <a:p>
            <a:endParaRPr lang="en-US" sz="2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As an open-source education resource that can be assessed online the tools created can be used by other WIL/Experiential teams and job developers.</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An assessment of your current partners from your employer database</a:t>
            </a:r>
          </a:p>
          <a:p>
            <a:pPr marL="800100" lvl="1"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what type of organizations are they from? </a:t>
            </a:r>
          </a:p>
          <a:p>
            <a:pPr marL="800100" lvl="1"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where are they located?</a:t>
            </a:r>
          </a:p>
          <a:p>
            <a:pPr marL="800100" lvl="1"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where are the gaps?</a:t>
            </a:r>
          </a:p>
          <a:p>
            <a:pPr marL="800100" lvl="1"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what are the trends?  </a:t>
            </a:r>
          </a:p>
        </p:txBody>
      </p:sp>
      <p:sp>
        <p:nvSpPr>
          <p:cNvPr id="7" name="TextBox 6">
            <a:extLst>
              <a:ext uri="{FF2B5EF4-FFF2-40B4-BE49-F238E27FC236}">
                <a16:creationId xmlns:a16="http://schemas.microsoft.com/office/drawing/2014/main" id="{45BFFB83-A3BE-2D49-BF38-F7C1BF655F35}"/>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A161C3A0-6F46-9A49-A78C-09824A6FAAF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2300546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1241185" y="1464379"/>
            <a:ext cx="9281580" cy="923330"/>
          </a:xfrm>
          <a:prstGeom prst="rect">
            <a:avLst/>
          </a:prstGeom>
          <a:noFill/>
        </p:spPr>
        <p:txBody>
          <a:bodyPr wrap="square" rtlCol="0">
            <a:spAutoFit/>
          </a:bodyPr>
          <a:lstStyle/>
          <a:p>
            <a:pPr algn="ctr"/>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Industry Partner Journey</a:t>
            </a:r>
          </a:p>
          <a:p>
            <a:endParaRPr lang="en-CA" b="1" dirty="0"/>
          </a:p>
        </p:txBody>
      </p:sp>
      <p:sp>
        <p:nvSpPr>
          <p:cNvPr id="6" name="Rectangle 5">
            <a:extLst>
              <a:ext uri="{FF2B5EF4-FFF2-40B4-BE49-F238E27FC236}">
                <a16:creationId xmlns:a16="http://schemas.microsoft.com/office/drawing/2014/main" id="{801F0716-E318-FC45-8834-E3B528898F6E}"/>
              </a:ext>
            </a:extLst>
          </p:cNvPr>
          <p:cNvSpPr/>
          <p:nvPr/>
        </p:nvSpPr>
        <p:spPr>
          <a:xfrm>
            <a:off x="2229293" y="3110491"/>
            <a:ext cx="7297103" cy="1428148"/>
          </a:xfrm>
          <a:prstGeom prst="rect">
            <a:avLst/>
          </a:prstGeom>
        </p:spPr>
        <p:txBody>
          <a:bodyPr wrap="square">
            <a:spAutoFit/>
          </a:bodyPr>
          <a:lstStyle/>
          <a:p>
            <a:pPr>
              <a:lnSpc>
                <a:spcPct val="150000"/>
              </a:lnSpc>
            </a:pPr>
            <a:endPar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pPr marL="342900" indent="-342900">
              <a:lnSpc>
                <a:spcPct val="150000"/>
              </a:lnSpc>
              <a:buFont typeface="Arial" panose="020B0604020202020204" pitchFamily="34" charset="0"/>
              <a:buChar char="•"/>
            </a:pPr>
            <a:endPar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pPr marL="342900" indent="-342900">
              <a:lnSpc>
                <a:spcPct val="150000"/>
              </a:lnSpc>
              <a:buFont typeface="Arial" panose="020B0604020202020204" pitchFamily="34" charset="0"/>
              <a:buChar char="•"/>
            </a:pPr>
            <a:endPar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45BFFB83-A3BE-2D49-BF38-F7C1BF655F35}"/>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A161C3A0-6F46-9A49-A78C-09824A6FAAF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pic>
        <p:nvPicPr>
          <p:cNvPr id="1026" name="Picture 2">
            <a:extLst>
              <a:ext uri="{FF2B5EF4-FFF2-40B4-BE49-F238E27FC236}">
                <a16:creationId xmlns:a16="http://schemas.microsoft.com/office/drawing/2014/main" id="{2C3855F3-FF7E-4F81-BBBE-414E4EE60CE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1091" y="2324209"/>
            <a:ext cx="7162800" cy="3588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2293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1241185" y="1464379"/>
            <a:ext cx="8721522"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Industry Partner Journey</a:t>
            </a:r>
          </a:p>
          <a:p>
            <a:endParaRPr lang="en-CA" b="1" dirty="0"/>
          </a:p>
        </p:txBody>
      </p:sp>
      <p:sp>
        <p:nvSpPr>
          <p:cNvPr id="6" name="Rectangle 5">
            <a:extLst>
              <a:ext uri="{FF2B5EF4-FFF2-40B4-BE49-F238E27FC236}">
                <a16:creationId xmlns:a16="http://schemas.microsoft.com/office/drawing/2014/main" id="{801F0716-E318-FC45-8834-E3B528898F6E}"/>
              </a:ext>
            </a:extLst>
          </p:cNvPr>
          <p:cNvSpPr/>
          <p:nvPr/>
        </p:nvSpPr>
        <p:spPr>
          <a:xfrm>
            <a:off x="1217402" y="2281738"/>
            <a:ext cx="9936480" cy="1889748"/>
          </a:xfrm>
          <a:prstGeom prst="rect">
            <a:avLst/>
          </a:prstGeom>
        </p:spPr>
        <p:txBody>
          <a:bodyPr wrap="square">
            <a:spAutoFit/>
          </a:bodyPr>
          <a:lstStyle/>
          <a:p>
            <a:pPr>
              <a:lnSpc>
                <a:spcPct val="150000"/>
              </a:lnSpc>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It examines the story of how an industry partner relates or connects with you over time. No two employer journeys are exactly the same but they can be generalized to provide insight into the “typical journey” for an employer as well as offer insights into pain points and areas for improvement.</a:t>
            </a:r>
          </a:p>
        </p:txBody>
      </p:sp>
      <p:sp>
        <p:nvSpPr>
          <p:cNvPr id="7" name="TextBox 6">
            <a:extLst>
              <a:ext uri="{FF2B5EF4-FFF2-40B4-BE49-F238E27FC236}">
                <a16:creationId xmlns:a16="http://schemas.microsoft.com/office/drawing/2014/main" id="{45BFFB83-A3BE-2D49-BF38-F7C1BF655F35}"/>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A161C3A0-6F46-9A49-A78C-09824A6FAAF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3860068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1241185" y="1464379"/>
            <a:ext cx="8721522"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Industry Partner Journey Template</a:t>
            </a:r>
          </a:p>
          <a:p>
            <a:endParaRPr lang="en-CA" b="1" dirty="0"/>
          </a:p>
        </p:txBody>
      </p:sp>
      <p:sp>
        <p:nvSpPr>
          <p:cNvPr id="6" name="Rectangle 5">
            <a:extLst>
              <a:ext uri="{FF2B5EF4-FFF2-40B4-BE49-F238E27FC236}">
                <a16:creationId xmlns:a16="http://schemas.microsoft.com/office/drawing/2014/main" id="{801F0716-E318-FC45-8834-E3B528898F6E}"/>
              </a:ext>
            </a:extLst>
          </p:cNvPr>
          <p:cNvSpPr/>
          <p:nvPr/>
        </p:nvSpPr>
        <p:spPr>
          <a:xfrm>
            <a:off x="1217402" y="2281738"/>
            <a:ext cx="9936480" cy="3274807"/>
          </a:xfrm>
          <a:prstGeom prst="rect">
            <a:avLst/>
          </a:prstGeom>
        </p:spPr>
        <p:txBody>
          <a:bodyPr wrap="square">
            <a:spAutoFit/>
          </a:bodyPr>
          <a:lstStyle/>
          <a:p>
            <a:pPr>
              <a:lnSpc>
                <a:spcPct val="150000"/>
              </a:lnSpc>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Putting yourself in the employers shoes</a:t>
            </a:r>
          </a:p>
          <a:p>
            <a:pPr marL="800100" lvl="1"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What problem are employers looking to solve?</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Where can we improve in our service delivery?</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How can we improve upon the employer’s journey?</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All the tools and resources contained in the toolkit are underpinned by the discoveries gained doing an industry partner journey map.</a:t>
            </a:r>
          </a:p>
          <a:p>
            <a:pPr marL="342900" indent="-342900">
              <a:lnSpc>
                <a:spcPct val="150000"/>
              </a:lnSpc>
              <a:buFont typeface="Arial" panose="020B0604020202020204" pitchFamily="34" charset="0"/>
              <a:buChar char="•"/>
            </a:pPr>
            <a:endPar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45BFFB83-A3BE-2D49-BF38-F7C1BF655F35}"/>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A161C3A0-6F46-9A49-A78C-09824A6FAAF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3721386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714514" y="1772427"/>
            <a:ext cx="10762973" cy="1477328"/>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Top 5 reasons organizations participate in WIL</a:t>
            </a:r>
          </a:p>
          <a:p>
            <a:endPar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endParaRPr lang="en-CA" b="1" dirty="0"/>
          </a:p>
        </p:txBody>
      </p:sp>
      <p:sp>
        <p:nvSpPr>
          <p:cNvPr id="7" name="TextBox 6">
            <a:extLst>
              <a:ext uri="{FF2B5EF4-FFF2-40B4-BE49-F238E27FC236}">
                <a16:creationId xmlns:a16="http://schemas.microsoft.com/office/drawing/2014/main" id="{45BFFB83-A3BE-2D49-BF38-F7C1BF655F35}"/>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A161C3A0-6F46-9A49-A78C-09824A6FAAF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
        <p:nvSpPr>
          <p:cNvPr id="10" name="TextBox 9">
            <a:extLst>
              <a:ext uri="{FF2B5EF4-FFF2-40B4-BE49-F238E27FC236}">
                <a16:creationId xmlns:a16="http://schemas.microsoft.com/office/drawing/2014/main" id="{1921FFC9-F64D-C14B-8D2C-2CE674105C8F}"/>
              </a:ext>
            </a:extLst>
          </p:cNvPr>
          <p:cNvSpPr txBox="1"/>
          <p:nvPr/>
        </p:nvSpPr>
        <p:spPr>
          <a:xfrm>
            <a:off x="883721" y="2629137"/>
            <a:ext cx="10236200" cy="280140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Develop specific skills their organization and industry need</a:t>
            </a:r>
          </a:p>
          <a:p>
            <a:pPr marL="285750" indent="-285750">
              <a:lnSpc>
                <a:spcPct val="150000"/>
              </a:lnSpc>
              <a:buFont typeface="Arial" panose="020B0604020202020204" pitchFamily="34" charset="0"/>
              <a:buChar char="•"/>
            </a:pPr>
            <a:r>
              <a:rPr lang="en-US"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Access specific skills or talents</a:t>
            </a:r>
          </a:p>
          <a:p>
            <a:pPr marL="285750" indent="-285750">
              <a:lnSpc>
                <a:spcPct val="150000"/>
              </a:lnSpc>
              <a:buFont typeface="Arial" panose="020B0604020202020204" pitchFamily="34" charset="0"/>
              <a:buChar char="•"/>
            </a:pPr>
            <a:r>
              <a:rPr lang="en-US"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Pre-screen potential new hires</a:t>
            </a:r>
          </a:p>
          <a:p>
            <a:pPr marL="285750" indent="-285750">
              <a:lnSpc>
                <a:spcPct val="150000"/>
              </a:lnSpc>
              <a:buFont typeface="Arial" panose="020B0604020202020204" pitchFamily="34" charset="0"/>
              <a:buChar char="•"/>
            </a:pPr>
            <a:r>
              <a:rPr lang="en-US"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Give back to the community</a:t>
            </a:r>
          </a:p>
          <a:p>
            <a:pPr marL="285750" indent="-285750">
              <a:lnSpc>
                <a:spcPct val="150000"/>
              </a:lnSpc>
              <a:buFont typeface="Arial" panose="020B0604020202020204" pitchFamily="34" charset="0"/>
              <a:buChar char="•"/>
            </a:pPr>
            <a:r>
              <a:rPr lang="en-US"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Manage short-term pressures or special projects</a:t>
            </a:r>
            <a:endParaRPr lang="en-CA" sz="2400" dirty="0"/>
          </a:p>
        </p:txBody>
      </p:sp>
    </p:spTree>
    <p:extLst>
      <p:ext uri="{BB962C8B-B14F-4D97-AF65-F5344CB8AC3E}">
        <p14:creationId xmlns:p14="http://schemas.microsoft.com/office/powerpoint/2010/main" val="2585296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7402" y="2281738"/>
            <a:ext cx="9936480" cy="2033827"/>
          </a:xfrm>
          <a:prstGeom prst="rect">
            <a:avLst/>
          </a:prstGeom>
        </p:spPr>
        <p:txBody>
          <a:bodyPr wrap="square">
            <a:spAutoFit/>
          </a:bodyPr>
          <a:lstStyle/>
          <a:p>
            <a:endParaRPr lang="en-US" sz="2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Territory</a:t>
            </a:r>
          </a:p>
          <a:p>
            <a:pPr marL="342900"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MAEST</a:t>
            </a:r>
          </a:p>
          <a:p>
            <a:pPr marL="342900"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Our team</a:t>
            </a:r>
          </a:p>
        </p:txBody>
      </p:sp>
      <p:pic>
        <p:nvPicPr>
          <p:cNvPr id="6" name="Picture 5">
            <a:extLst>
              <a:ext uri="{FF2B5EF4-FFF2-40B4-BE49-F238E27FC236}">
                <a16:creationId xmlns:a16="http://schemas.microsoft.com/office/drawing/2014/main" id="{77C8DCD6-CC4A-4C47-BE35-9491DEC38D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54475" y="6147034"/>
            <a:ext cx="1297817" cy="508948"/>
          </a:xfrm>
          <a:prstGeom prst="rect">
            <a:avLst/>
          </a:prstGeom>
        </p:spPr>
      </p:pic>
      <p:sp>
        <p:nvSpPr>
          <p:cNvPr id="7" name="TextBox 6">
            <a:extLst>
              <a:ext uri="{FF2B5EF4-FFF2-40B4-BE49-F238E27FC236}">
                <a16:creationId xmlns:a16="http://schemas.microsoft.com/office/drawing/2014/main" id="{95A749BC-E7CF-604A-AE78-923148302A71}"/>
              </a:ext>
            </a:extLst>
          </p:cNvPr>
          <p:cNvSpPr txBox="1"/>
          <p:nvPr/>
        </p:nvSpPr>
        <p:spPr>
          <a:xfrm>
            <a:off x="1241186" y="1985374"/>
            <a:ext cx="6151418"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Acknowledgement </a:t>
            </a:r>
          </a:p>
          <a:p>
            <a:endParaRPr lang="en-CA" b="1" dirty="0"/>
          </a:p>
        </p:txBody>
      </p:sp>
      <p:sp>
        <p:nvSpPr>
          <p:cNvPr id="8" name="TextBox 7">
            <a:extLst>
              <a:ext uri="{FF2B5EF4-FFF2-40B4-BE49-F238E27FC236}">
                <a16:creationId xmlns:a16="http://schemas.microsoft.com/office/drawing/2014/main" id="{C360E13E-AD58-944A-B8CB-16CFED223A99}"/>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9" name="Picture 8">
            <a:extLst>
              <a:ext uri="{FF2B5EF4-FFF2-40B4-BE49-F238E27FC236}">
                <a16:creationId xmlns:a16="http://schemas.microsoft.com/office/drawing/2014/main" id="{03BDDE82-F86D-074C-A212-4EC7831DCFC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3805113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1241185" y="1464379"/>
            <a:ext cx="8721522"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Skills focused messaging</a:t>
            </a:r>
          </a:p>
          <a:p>
            <a:endParaRPr lang="en-CA" b="1" dirty="0"/>
          </a:p>
        </p:txBody>
      </p:sp>
      <p:sp>
        <p:nvSpPr>
          <p:cNvPr id="7" name="TextBox 6">
            <a:extLst>
              <a:ext uri="{FF2B5EF4-FFF2-40B4-BE49-F238E27FC236}">
                <a16:creationId xmlns:a16="http://schemas.microsoft.com/office/drawing/2014/main" id="{45BFFB83-A3BE-2D49-BF38-F7C1BF655F35}"/>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A161C3A0-6F46-9A49-A78C-09824A6FAAF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
        <p:nvSpPr>
          <p:cNvPr id="10" name="TextBox 9">
            <a:extLst>
              <a:ext uri="{FF2B5EF4-FFF2-40B4-BE49-F238E27FC236}">
                <a16:creationId xmlns:a16="http://schemas.microsoft.com/office/drawing/2014/main" id="{1921FFC9-F64D-C14B-8D2C-2CE674105C8F}"/>
              </a:ext>
            </a:extLst>
          </p:cNvPr>
          <p:cNvSpPr txBox="1"/>
          <p:nvPr/>
        </p:nvSpPr>
        <p:spPr>
          <a:xfrm>
            <a:off x="1241184" y="2174143"/>
            <a:ext cx="10366616" cy="381893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How can we solve an employer’s problem?</a:t>
            </a:r>
          </a:p>
          <a:p>
            <a:pPr marL="285750" indent="-285750">
              <a:lnSpc>
                <a:spcPct val="150000"/>
              </a:lnSpc>
              <a:buFont typeface="Arial" panose="020B0604020202020204" pitchFamily="34" charset="0"/>
              <a:buChar char="•"/>
            </a:pPr>
            <a:r>
              <a:rPr lang="en-US" sz="20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Our product is skills</a:t>
            </a:r>
          </a:p>
          <a:p>
            <a:pPr marL="285750" indent="-285750">
              <a:lnSpc>
                <a:spcPct val="150000"/>
              </a:lnSpc>
              <a:buFont typeface="Arial" panose="020B0604020202020204" pitchFamily="34" charset="0"/>
              <a:buChar char="•"/>
            </a:pPr>
            <a:r>
              <a:rPr lang="en-US"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If you only have a few seconds of airtime to grab their attention, then the message needs to focus on what your product is</a:t>
            </a:r>
          </a:p>
          <a:p>
            <a:pPr marL="285750" indent="-285750">
              <a:lnSpc>
                <a:spcPct val="150000"/>
              </a:lnSpc>
              <a:buFont typeface="Arial" panose="020B0604020202020204" pitchFamily="34" charset="0"/>
              <a:buChar char="•"/>
            </a:pPr>
            <a:r>
              <a:rPr lang="en-US"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Employers new to WIL need to understand the product quickly and easily at first</a:t>
            </a: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 to help them make a decision</a:t>
            </a:r>
          </a:p>
          <a:p>
            <a:pPr marL="285750" indent="-285750">
              <a:lnSpc>
                <a:spcPct val="150000"/>
              </a:lnSpc>
              <a:buFont typeface="Arial" panose="020B0604020202020204" pitchFamily="34" charset="0"/>
              <a:buChar char="•"/>
            </a:pPr>
            <a:r>
              <a:rPr lang="en-US"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Messaging needs to be outer focused on what they need not on what we want ….</a:t>
            </a:r>
          </a:p>
          <a:p>
            <a:pPr marL="285750" indent="-285750">
              <a:lnSpc>
                <a:spcPct val="150000"/>
              </a:lnSpc>
              <a:buFont typeface="Arial" panose="020B0604020202020204" pitchFamily="34" charset="0"/>
              <a:buChar char="•"/>
            </a:pPr>
            <a:endParaRPr lang="en-US"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501759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1217402" y="1595983"/>
            <a:ext cx="8721522"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Employer Personas / Worksheet</a:t>
            </a:r>
          </a:p>
          <a:p>
            <a:endParaRPr lang="en-CA" b="1" dirty="0"/>
          </a:p>
        </p:txBody>
      </p:sp>
      <p:sp>
        <p:nvSpPr>
          <p:cNvPr id="6" name="Rectangle 5">
            <a:extLst>
              <a:ext uri="{FF2B5EF4-FFF2-40B4-BE49-F238E27FC236}">
                <a16:creationId xmlns:a16="http://schemas.microsoft.com/office/drawing/2014/main" id="{801F0716-E318-FC45-8834-E3B528898F6E}"/>
              </a:ext>
            </a:extLst>
          </p:cNvPr>
          <p:cNvSpPr/>
          <p:nvPr/>
        </p:nvSpPr>
        <p:spPr>
          <a:xfrm>
            <a:off x="1217402" y="2281738"/>
            <a:ext cx="9936480" cy="843308"/>
          </a:xfrm>
          <a:prstGeom prst="rect">
            <a:avLst/>
          </a:prstGeom>
        </p:spPr>
        <p:txBody>
          <a:bodyPr wrap="square">
            <a:spAutoFit/>
          </a:bodyPr>
          <a:lstStyle/>
          <a:p>
            <a:endParaRPr lang="en-US" sz="2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buFont typeface="Arial" panose="020B0604020202020204" pitchFamily="34" charset="0"/>
              <a:buChar char="•"/>
            </a:pPr>
            <a:endPar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45BFFB83-A3BE-2D49-BF38-F7C1BF655F35}"/>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A161C3A0-6F46-9A49-A78C-09824A6FAAF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
        <p:nvSpPr>
          <p:cNvPr id="9" name="TextBox 8">
            <a:extLst>
              <a:ext uri="{FF2B5EF4-FFF2-40B4-BE49-F238E27FC236}">
                <a16:creationId xmlns:a16="http://schemas.microsoft.com/office/drawing/2014/main" id="{7FE49E28-7847-4C4C-8990-27174A67F8CA}"/>
              </a:ext>
            </a:extLst>
          </p:cNvPr>
          <p:cNvSpPr txBox="1"/>
          <p:nvPr/>
        </p:nvSpPr>
        <p:spPr>
          <a:xfrm>
            <a:off x="999653" y="2475554"/>
            <a:ext cx="10371977" cy="3736472"/>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An employer persona is a semi-fictional representation of an employer contact segmented in a meaningful way.</a:t>
            </a:r>
          </a:p>
          <a:p>
            <a:pPr marL="285750" indent="-285750">
              <a:lnSpc>
                <a:spcPct val="150000"/>
              </a:lnSpc>
              <a:buFont typeface="Arial" panose="020B0604020202020204" pitchFamily="34" charset="0"/>
              <a:buChar char="•"/>
            </a:pPr>
            <a:r>
              <a:rPr lang="en-US"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Speaking to people not organizations.</a:t>
            </a:r>
          </a:p>
          <a:p>
            <a:pPr marL="285750" indent="-285750">
              <a:lnSpc>
                <a:spcPct val="150000"/>
              </a:lnSpc>
              <a:buFont typeface="Arial" panose="020B0604020202020204" pitchFamily="34" charset="0"/>
              <a:buChar char="•"/>
            </a:pPr>
            <a:r>
              <a:rPr lang="en-US"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Humanizing employer contacts makes it easier to connect with them, tailor messaging to their specific needs, and consider how best to provide value to them. </a:t>
            </a:r>
          </a:p>
          <a:p>
            <a:pPr marL="285750" indent="-285750">
              <a:lnSpc>
                <a:spcPct val="150000"/>
              </a:lnSpc>
              <a:buFont typeface="Arial" panose="020B0604020202020204" pitchFamily="34" charset="0"/>
              <a:buChar char="•"/>
            </a:pPr>
            <a:r>
              <a:rPr lang="en-US"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The thing to note here is that most employers are often looking for skill sets that cut across portfolios.  </a:t>
            </a:r>
          </a:p>
          <a:p>
            <a:pPr marL="285750" indent="-285750">
              <a:lnSpc>
                <a:spcPct val="150000"/>
              </a:lnSpc>
              <a:buFont typeface="Arial" panose="020B0604020202020204" pitchFamily="34" charset="0"/>
              <a:buChar char="•"/>
            </a:pPr>
            <a:endParaRPr lang="en-US"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32089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818762" y="1265318"/>
            <a:ext cx="11105570" cy="1477328"/>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Section 2: Setting Objectives &amp; Creating your Strategy</a:t>
            </a:r>
          </a:p>
          <a:p>
            <a:endParaRPr lang="en-CA" b="1" dirty="0"/>
          </a:p>
        </p:txBody>
      </p:sp>
      <p:sp>
        <p:nvSpPr>
          <p:cNvPr id="6" name="Rectangle 5">
            <a:extLst>
              <a:ext uri="{FF2B5EF4-FFF2-40B4-BE49-F238E27FC236}">
                <a16:creationId xmlns:a16="http://schemas.microsoft.com/office/drawing/2014/main" id="{801F0716-E318-FC45-8834-E3B528898F6E}"/>
              </a:ext>
            </a:extLst>
          </p:cNvPr>
          <p:cNvSpPr/>
          <p:nvPr/>
        </p:nvSpPr>
        <p:spPr>
          <a:xfrm>
            <a:off x="952500" y="2687207"/>
            <a:ext cx="10071100" cy="2803268"/>
          </a:xfrm>
          <a:prstGeom prst="rect">
            <a:avLst/>
          </a:prstGeom>
        </p:spPr>
        <p:txBody>
          <a:bodyPr wrap="square">
            <a:spAutoFit/>
          </a:bodyPr>
          <a:lstStyle/>
          <a:p>
            <a:pPr marL="342900" indent="-342900">
              <a:lnSpc>
                <a:spcPct val="150000"/>
              </a:lnSpc>
              <a:buFont typeface="Arial" panose="020B0604020202020204" pitchFamily="34" charset="0"/>
              <a:buChar char="•"/>
            </a:pPr>
            <a:r>
              <a:rPr lang="en-US" sz="2400" b="0" i="0" dirty="0">
                <a:solidFill>
                  <a:srgbClr val="5A5A5A"/>
                </a:solidFill>
                <a:effectLst/>
                <a:latin typeface="Open Sans" panose="020B0606030504020204" pitchFamily="34" charset="0"/>
              </a:rPr>
              <a:t>Defines the communication objectives as the industry partner moves through the life cycle from initial contact to partnership and lifetime loyalty. </a:t>
            </a:r>
          </a:p>
          <a:p>
            <a:pPr marL="342900" indent="-342900">
              <a:lnSpc>
                <a:spcPct val="150000"/>
              </a:lnSpc>
              <a:buFont typeface="Arial" panose="020B0604020202020204" pitchFamily="34" charset="0"/>
              <a:buChar char="•"/>
            </a:pPr>
            <a:r>
              <a:rPr lang="en-US" sz="2400" dirty="0">
                <a:solidFill>
                  <a:srgbClr val="5A5A5A"/>
                </a:solidFill>
                <a:latin typeface="Open Sans" panose="020B0606030504020204" pitchFamily="34" charset="0"/>
              </a:rPr>
              <a:t>A</a:t>
            </a:r>
            <a:r>
              <a:rPr lang="en-US" sz="2400" b="0" i="0" dirty="0">
                <a:solidFill>
                  <a:srgbClr val="5A5A5A"/>
                </a:solidFill>
                <a:effectLst/>
                <a:latin typeface="Open Sans" panose="020B0606030504020204" pitchFamily="34" charset="0"/>
              </a:rPr>
              <a:t>ddresses your unique value proposition, positioning and employer personas.</a:t>
            </a:r>
          </a:p>
        </p:txBody>
      </p:sp>
      <p:sp>
        <p:nvSpPr>
          <p:cNvPr id="2" name="TextBox 1">
            <a:extLst>
              <a:ext uri="{FF2B5EF4-FFF2-40B4-BE49-F238E27FC236}">
                <a16:creationId xmlns:a16="http://schemas.microsoft.com/office/drawing/2014/main" id="{7223CCD6-50A4-C841-8340-79AFF2488E83}"/>
              </a:ext>
            </a:extLst>
          </p:cNvPr>
          <p:cNvSpPr txBox="1"/>
          <p:nvPr/>
        </p:nvSpPr>
        <p:spPr>
          <a:xfrm>
            <a:off x="6081823" y="3072809"/>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EF91B736-F125-C143-9B50-B347F59F084C}"/>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30C7DE34-171E-FD45-936C-697502A02B1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41382301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1084469" y="1634672"/>
            <a:ext cx="10179438"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Section 2: Set Objectives &amp; Create Strategy</a:t>
            </a:r>
          </a:p>
          <a:p>
            <a:endParaRPr lang="en-CA" b="1" dirty="0"/>
          </a:p>
        </p:txBody>
      </p:sp>
      <p:sp>
        <p:nvSpPr>
          <p:cNvPr id="6" name="Rectangle 5">
            <a:extLst>
              <a:ext uri="{FF2B5EF4-FFF2-40B4-BE49-F238E27FC236}">
                <a16:creationId xmlns:a16="http://schemas.microsoft.com/office/drawing/2014/main" id="{801F0716-E318-FC45-8834-E3B528898F6E}"/>
              </a:ext>
            </a:extLst>
          </p:cNvPr>
          <p:cNvSpPr/>
          <p:nvPr/>
        </p:nvSpPr>
        <p:spPr>
          <a:xfrm>
            <a:off x="1084469" y="2558002"/>
            <a:ext cx="10179438" cy="3274807"/>
          </a:xfrm>
          <a:prstGeom prst="rect">
            <a:avLst/>
          </a:prstGeom>
        </p:spPr>
        <p:txBody>
          <a:bodyPr wrap="square">
            <a:spAutoFit/>
          </a:bodyPr>
          <a:lstStyle/>
          <a:p>
            <a:pPr>
              <a:lnSpc>
                <a:spcPct val="150000"/>
              </a:lnSpc>
            </a:pPr>
            <a:r>
              <a:rPr lang="en-US" sz="2000" b="1" dirty="0">
                <a:solidFill>
                  <a:srgbClr val="5A5A5A"/>
                </a:solidFill>
                <a:latin typeface="Open Sans" panose="020B0606030504020204" pitchFamily="34" charset="0"/>
                <a:ea typeface="Open Sans" panose="020B0606030504020204" pitchFamily="34" charset="0"/>
                <a:cs typeface="Open Sans" panose="020B0606030504020204" pitchFamily="34" charset="0"/>
              </a:rPr>
              <a:t>2.1  Setting Objectives</a:t>
            </a:r>
            <a:r>
              <a:rPr lang="en-US" sz="2000" dirty="0">
                <a:solidFill>
                  <a:srgbClr val="5A5A5A"/>
                </a:solidFill>
                <a:latin typeface="Open Sans" panose="020B0606030504020204" pitchFamily="34" charset="0"/>
                <a:ea typeface="Open Sans" panose="020B0606030504020204" pitchFamily="34" charset="0"/>
                <a:cs typeface="Open Sans" panose="020B0606030504020204" pitchFamily="34" charset="0"/>
              </a:rPr>
              <a:t>:  </a:t>
            </a:r>
            <a:r>
              <a:rPr lang="en-US" sz="2000" b="0" i="0" dirty="0">
                <a:solidFill>
                  <a:srgbClr val="5A5A5A"/>
                </a:solidFill>
                <a:effectLst/>
                <a:latin typeface="Open Sans" panose="020B0606030504020204" pitchFamily="34" charset="0"/>
              </a:rPr>
              <a:t>adds specific direction and a reference point for future evaluation of your engagement initiatives. They help guide the team’s efforts, clarify expectations, and provide specific, measurable result indicators (KPI’s)</a:t>
            </a:r>
            <a:endParaRPr lang="en-US" sz="2000" dirty="0">
              <a:solidFill>
                <a:srgbClr val="5A5A5A"/>
              </a:solidFill>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r>
              <a:rPr lang="en-US" sz="2000" b="1" dirty="0">
                <a:solidFill>
                  <a:srgbClr val="5A5A5A"/>
                </a:solidFill>
                <a:latin typeface="Open Sans" panose="020B0606030504020204" pitchFamily="34" charset="0"/>
                <a:ea typeface="Open Sans" panose="020B0606030504020204" pitchFamily="34" charset="0"/>
                <a:cs typeface="Open Sans" panose="020B0606030504020204" pitchFamily="34" charset="0"/>
              </a:rPr>
              <a:t>2.2  Strategic Communications</a:t>
            </a:r>
            <a:r>
              <a:rPr lang="en-US" sz="2000" dirty="0">
                <a:solidFill>
                  <a:srgbClr val="5A5A5A"/>
                </a:solidFill>
                <a:latin typeface="Open Sans" panose="020B0606030504020204" pitchFamily="34" charset="0"/>
                <a:ea typeface="Open Sans" panose="020B0606030504020204" pitchFamily="34" charset="0"/>
                <a:cs typeface="Open Sans" panose="020B0606030504020204" pitchFamily="34" charset="0"/>
              </a:rPr>
              <a:t>:  </a:t>
            </a:r>
            <a:r>
              <a:rPr lang="en-US" sz="2000" b="0" i="0" dirty="0">
                <a:solidFill>
                  <a:srgbClr val="5A5A5A"/>
                </a:solidFill>
                <a:effectLst/>
                <a:latin typeface="Open Sans" panose="020B0606030504020204" pitchFamily="34" charset="0"/>
              </a:rPr>
              <a:t>helps you articulate and define your unique value proposition, create a positioning statement, specify targeting, and create program-specific personas.</a:t>
            </a:r>
            <a:endPar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pPr marL="342900" indent="-342900">
              <a:lnSpc>
                <a:spcPct val="150000"/>
              </a:lnSpc>
              <a:buFont typeface="Arial" panose="020B0604020202020204" pitchFamily="34" charset="0"/>
              <a:buChar char="•"/>
            </a:pPr>
            <a:endPar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extBox 1">
            <a:extLst>
              <a:ext uri="{FF2B5EF4-FFF2-40B4-BE49-F238E27FC236}">
                <a16:creationId xmlns:a16="http://schemas.microsoft.com/office/drawing/2014/main" id="{7223CCD6-50A4-C841-8340-79AFF2488E83}"/>
              </a:ext>
            </a:extLst>
          </p:cNvPr>
          <p:cNvSpPr txBox="1"/>
          <p:nvPr/>
        </p:nvSpPr>
        <p:spPr>
          <a:xfrm>
            <a:off x="6081823" y="3072809"/>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EF91B736-F125-C143-9B50-B347F59F084C}"/>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30C7DE34-171E-FD45-936C-697502A02B1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2751192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1235646" y="1325589"/>
            <a:ext cx="10061815" cy="1477328"/>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Section 3: Industry Partner Engagement Playbook</a:t>
            </a:r>
          </a:p>
          <a:p>
            <a:endParaRPr lang="en-CA" b="1" dirty="0"/>
          </a:p>
        </p:txBody>
      </p:sp>
      <p:sp>
        <p:nvSpPr>
          <p:cNvPr id="6" name="Rectangle 5">
            <a:extLst>
              <a:ext uri="{FF2B5EF4-FFF2-40B4-BE49-F238E27FC236}">
                <a16:creationId xmlns:a16="http://schemas.microsoft.com/office/drawing/2014/main" id="{801F0716-E318-FC45-8834-E3B528898F6E}"/>
              </a:ext>
            </a:extLst>
          </p:cNvPr>
          <p:cNvSpPr/>
          <p:nvPr/>
        </p:nvSpPr>
        <p:spPr>
          <a:xfrm>
            <a:off x="1217402" y="2281738"/>
            <a:ext cx="9936480" cy="3151697"/>
          </a:xfrm>
          <a:prstGeom prst="rect">
            <a:avLst/>
          </a:prstGeom>
        </p:spPr>
        <p:txBody>
          <a:bodyPr wrap="square">
            <a:spAutoFit/>
          </a:bodyPr>
          <a:lstStyle/>
          <a:p>
            <a:endParaRPr lang="en-US" sz="2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This is where all the tactical tools reside, the how </a:t>
            </a:r>
            <a:r>
              <a:rPr lang="en-CA" sz="2000" dirty="0" err="1">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to’s</a:t>
            </a: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 pulling lists and scripts, the prospecting spreadsheet and the employer engagement calendar</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Provides a full detailed plan and roadmap for content delivery and through what channels and the frequency.</a:t>
            </a:r>
          </a:p>
          <a:p>
            <a:pPr marL="342900" indent="-342900">
              <a:lnSpc>
                <a:spcPct val="150000"/>
              </a:lnSpc>
              <a:buFont typeface="Arial" panose="020B0604020202020204" pitchFamily="34" charset="0"/>
              <a:buChar char="•"/>
            </a:pPr>
            <a:r>
              <a:rPr lang="en-US" sz="2000" b="0" i="0" dirty="0">
                <a:solidFill>
                  <a:srgbClr val="5A5A5A"/>
                </a:solidFill>
                <a:effectLst/>
                <a:latin typeface="Open Sans" panose="020B0606030504020204" pitchFamily="34" charset="0"/>
              </a:rPr>
              <a:t>The goal of employer engagement throughout this toolkit is to develop deep and lasting partnerships that are mutually beneficial.</a:t>
            </a:r>
            <a:endPar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extBox 1">
            <a:extLst>
              <a:ext uri="{FF2B5EF4-FFF2-40B4-BE49-F238E27FC236}">
                <a16:creationId xmlns:a16="http://schemas.microsoft.com/office/drawing/2014/main" id="{7223CCD6-50A4-C841-8340-79AFF2488E83}"/>
              </a:ext>
            </a:extLst>
          </p:cNvPr>
          <p:cNvSpPr txBox="1"/>
          <p:nvPr/>
        </p:nvSpPr>
        <p:spPr>
          <a:xfrm>
            <a:off x="6081823" y="3072809"/>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2D2B2908-8958-F144-BD8B-23B5F719E7DE}"/>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73EAFE8C-3227-1946-8BF9-4B0A3219A8B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2439049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1241185" y="1985374"/>
            <a:ext cx="9604615" cy="1477328"/>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Section 3: Industry Partner Engagement Playbook</a:t>
            </a:r>
          </a:p>
          <a:p>
            <a:endParaRPr lang="en-CA" b="1" dirty="0"/>
          </a:p>
        </p:txBody>
      </p:sp>
      <p:sp>
        <p:nvSpPr>
          <p:cNvPr id="6" name="Rectangle 5">
            <a:extLst>
              <a:ext uri="{FF2B5EF4-FFF2-40B4-BE49-F238E27FC236}">
                <a16:creationId xmlns:a16="http://schemas.microsoft.com/office/drawing/2014/main" id="{801F0716-E318-FC45-8834-E3B528898F6E}"/>
              </a:ext>
            </a:extLst>
          </p:cNvPr>
          <p:cNvSpPr/>
          <p:nvPr/>
        </p:nvSpPr>
        <p:spPr>
          <a:xfrm>
            <a:off x="1241185" y="2954838"/>
            <a:ext cx="9936480" cy="2228367"/>
          </a:xfrm>
          <a:prstGeom prst="rect">
            <a:avLst/>
          </a:prstGeom>
        </p:spPr>
        <p:txBody>
          <a:bodyPr wrap="square">
            <a:spAutoFit/>
          </a:bodyPr>
          <a:lstStyle/>
          <a:p>
            <a:endParaRPr lang="en-US" sz="2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3.1  Employer Engagement Plan / Workbook</a:t>
            </a:r>
          </a:p>
          <a:p>
            <a:pPr>
              <a:lnSpc>
                <a:spcPct val="150000"/>
              </a:lnSpc>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3.2  Current Employer Engagement</a:t>
            </a:r>
          </a:p>
          <a:p>
            <a:pPr>
              <a:lnSpc>
                <a:spcPct val="150000"/>
              </a:lnSpc>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3.3  Employer </a:t>
            </a:r>
            <a:r>
              <a:rPr lang="en-CA" sz="20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Prospecting</a:t>
            </a:r>
          </a:p>
          <a:p>
            <a:pPr>
              <a:lnSpc>
                <a:spcPct val="150000"/>
              </a:lnSpc>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3.4  Funding Streams &amp; Programs (Provincial; Federal)</a:t>
            </a:r>
          </a:p>
        </p:txBody>
      </p:sp>
      <p:sp>
        <p:nvSpPr>
          <p:cNvPr id="2" name="TextBox 1">
            <a:extLst>
              <a:ext uri="{FF2B5EF4-FFF2-40B4-BE49-F238E27FC236}">
                <a16:creationId xmlns:a16="http://schemas.microsoft.com/office/drawing/2014/main" id="{7223CCD6-50A4-C841-8340-79AFF2488E83}"/>
              </a:ext>
            </a:extLst>
          </p:cNvPr>
          <p:cNvSpPr txBox="1"/>
          <p:nvPr/>
        </p:nvSpPr>
        <p:spPr>
          <a:xfrm>
            <a:off x="6081823" y="3072809"/>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2D2B2908-8958-F144-BD8B-23B5F719E7DE}"/>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73EAFE8C-3227-1946-8BF9-4B0A3219A8B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1637167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FCEB293-196F-DD49-BE1E-F4EB1124FC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964" y="6125768"/>
            <a:ext cx="1058099" cy="414941"/>
          </a:xfrm>
          <a:prstGeom prst="rect">
            <a:avLst/>
          </a:prstGeom>
        </p:spPr>
      </p:pic>
      <p:sp>
        <p:nvSpPr>
          <p:cNvPr id="7" name="TextBox 6">
            <a:extLst>
              <a:ext uri="{FF2B5EF4-FFF2-40B4-BE49-F238E27FC236}">
                <a16:creationId xmlns:a16="http://schemas.microsoft.com/office/drawing/2014/main" id="{02695A50-3143-804C-A381-5658B53F7FCC}"/>
              </a:ext>
            </a:extLst>
          </p:cNvPr>
          <p:cNvSpPr txBox="1"/>
          <p:nvPr/>
        </p:nvSpPr>
        <p:spPr>
          <a:xfrm>
            <a:off x="3738637" y="1235298"/>
            <a:ext cx="4478263" cy="1046440"/>
          </a:xfrm>
          <a:prstGeom prst="rect">
            <a:avLst/>
          </a:prstGeom>
          <a:noFill/>
        </p:spPr>
        <p:txBody>
          <a:bodyPr wrap="square" rtlCol="0">
            <a:spAutoFit/>
          </a:bodyPr>
          <a:lstStyle/>
          <a:p>
            <a:r>
              <a:rPr lang="en-US" sz="44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Resource Hub</a:t>
            </a:r>
          </a:p>
          <a:p>
            <a:endParaRPr lang="en-CA" b="1" dirty="0"/>
          </a:p>
        </p:txBody>
      </p:sp>
      <p:sp>
        <p:nvSpPr>
          <p:cNvPr id="4" name="Rectangle 3">
            <a:extLst>
              <a:ext uri="{FF2B5EF4-FFF2-40B4-BE49-F238E27FC236}">
                <a16:creationId xmlns:a16="http://schemas.microsoft.com/office/drawing/2014/main" id="{82707437-2DBA-4F49-A8EC-7FD526331600}"/>
              </a:ext>
            </a:extLst>
          </p:cNvPr>
          <p:cNvSpPr/>
          <p:nvPr/>
        </p:nvSpPr>
        <p:spPr>
          <a:xfrm>
            <a:off x="652537" y="2103938"/>
            <a:ext cx="11120363" cy="3736472"/>
          </a:xfrm>
          <a:prstGeom prst="rect">
            <a:avLst/>
          </a:prstGeom>
        </p:spPr>
        <p:txBody>
          <a:bodyPr wrap="square">
            <a:spAutoFit/>
          </a:bodyPr>
          <a:lstStyle/>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Knowledge Resources:  relevant articles, research, reports, documents, sources, speaker videos and document (11 resources)</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Resources for Employers:  ready-made resources, guides, presentations, web banner and communications materials (8 resources)</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Job Development Resources:  tactical tools, templates and workbooks to support industry engagement within teams and amongst portfolios (18 resources)</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Resources for WIL Teams:  discovery and assessment tools to gather insights, explore and develop your industry engagement program (22 resources)</a:t>
            </a:r>
          </a:p>
        </p:txBody>
      </p:sp>
    </p:spTree>
    <p:extLst>
      <p:ext uri="{BB962C8B-B14F-4D97-AF65-F5344CB8AC3E}">
        <p14:creationId xmlns:p14="http://schemas.microsoft.com/office/powerpoint/2010/main" val="29488095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FCEB293-196F-DD49-BE1E-F4EB1124FC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964" y="6125768"/>
            <a:ext cx="1058099" cy="414941"/>
          </a:xfrm>
          <a:prstGeom prst="rect">
            <a:avLst/>
          </a:prstGeom>
        </p:spPr>
      </p:pic>
      <p:sp>
        <p:nvSpPr>
          <p:cNvPr id="7" name="TextBox 6">
            <a:extLst>
              <a:ext uri="{FF2B5EF4-FFF2-40B4-BE49-F238E27FC236}">
                <a16:creationId xmlns:a16="http://schemas.microsoft.com/office/drawing/2014/main" id="{02695A50-3143-804C-A381-5658B53F7FCC}"/>
              </a:ext>
            </a:extLst>
          </p:cNvPr>
          <p:cNvSpPr txBox="1"/>
          <p:nvPr/>
        </p:nvSpPr>
        <p:spPr>
          <a:xfrm>
            <a:off x="647834" y="1436073"/>
            <a:ext cx="11645766" cy="1323439"/>
          </a:xfrm>
          <a:prstGeom prst="rect">
            <a:avLst/>
          </a:prstGeom>
          <a:noFill/>
        </p:spPr>
        <p:txBody>
          <a:bodyPr wrap="square" rtlCol="0">
            <a:spAutoFit/>
          </a:bodyPr>
          <a:lstStyle/>
          <a:p>
            <a:r>
              <a:rPr lang="en-US" sz="40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Job Developer’s role</a:t>
            </a:r>
          </a:p>
          <a:p>
            <a:endParaRPr lang="en-CA" sz="4000" b="1" dirty="0"/>
          </a:p>
        </p:txBody>
      </p:sp>
      <p:sp>
        <p:nvSpPr>
          <p:cNvPr id="4" name="Rectangle 3">
            <a:extLst>
              <a:ext uri="{FF2B5EF4-FFF2-40B4-BE49-F238E27FC236}">
                <a16:creationId xmlns:a16="http://schemas.microsoft.com/office/drawing/2014/main" id="{82707437-2DBA-4F49-A8EC-7FD526331600}"/>
              </a:ext>
            </a:extLst>
          </p:cNvPr>
          <p:cNvSpPr/>
          <p:nvPr/>
        </p:nvSpPr>
        <p:spPr>
          <a:xfrm>
            <a:off x="546234" y="2281738"/>
            <a:ext cx="11099532" cy="3736472"/>
          </a:xfrm>
          <a:prstGeom prst="rect">
            <a:avLst/>
          </a:prstGeom>
        </p:spPr>
        <p:txBody>
          <a:bodyPr wrap="square">
            <a:spAutoFit/>
          </a:bodyPr>
          <a:lstStyle/>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complex and demanding</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a balancing act that must satisfy the institution, the employers, and students</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requires meeting new people every day, earning their trust, discussing their businesses, and becoming involved in their working and, often, their personal lives. </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it requires learning what employers need, understanding your students’ skills and competencies, knowledge of program timelines, and federal and provincial funding programs. </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job development is persistence, personalization, and prospecting = relationship building.</a:t>
            </a:r>
          </a:p>
        </p:txBody>
      </p:sp>
    </p:spTree>
    <p:extLst>
      <p:ext uri="{BB962C8B-B14F-4D97-AF65-F5344CB8AC3E}">
        <p14:creationId xmlns:p14="http://schemas.microsoft.com/office/powerpoint/2010/main" val="2729142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FCEB293-196F-DD49-BE1E-F4EB1124FC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964" y="6125768"/>
            <a:ext cx="1058099" cy="414941"/>
          </a:xfrm>
          <a:prstGeom prst="rect">
            <a:avLst/>
          </a:prstGeom>
        </p:spPr>
      </p:pic>
      <p:sp>
        <p:nvSpPr>
          <p:cNvPr id="7" name="TextBox 6">
            <a:extLst>
              <a:ext uri="{FF2B5EF4-FFF2-40B4-BE49-F238E27FC236}">
                <a16:creationId xmlns:a16="http://schemas.microsoft.com/office/drawing/2014/main" id="{02695A50-3143-804C-A381-5658B53F7FCC}"/>
              </a:ext>
            </a:extLst>
          </p:cNvPr>
          <p:cNvSpPr txBox="1"/>
          <p:nvPr/>
        </p:nvSpPr>
        <p:spPr>
          <a:xfrm>
            <a:off x="1308100" y="1857851"/>
            <a:ext cx="9666498" cy="769441"/>
          </a:xfrm>
          <a:prstGeom prst="rect">
            <a:avLst/>
          </a:prstGeom>
          <a:noFill/>
        </p:spPr>
        <p:txBody>
          <a:bodyPr wrap="square" rtlCol="0">
            <a:spAutoFit/>
          </a:bodyPr>
          <a:lstStyle/>
          <a:p>
            <a:pPr algn="ctr"/>
            <a:r>
              <a:rPr lang="en-US" sz="4400" b="1"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Questions?</a:t>
            </a:r>
          </a:p>
        </p:txBody>
      </p:sp>
      <p:sp>
        <p:nvSpPr>
          <p:cNvPr id="4" name="Rectangle 3">
            <a:extLst>
              <a:ext uri="{FF2B5EF4-FFF2-40B4-BE49-F238E27FC236}">
                <a16:creationId xmlns:a16="http://schemas.microsoft.com/office/drawing/2014/main" id="{82707437-2DBA-4F49-A8EC-7FD526331600}"/>
              </a:ext>
            </a:extLst>
          </p:cNvPr>
          <p:cNvSpPr/>
          <p:nvPr/>
        </p:nvSpPr>
        <p:spPr>
          <a:xfrm>
            <a:off x="1217402" y="2281738"/>
            <a:ext cx="9936480" cy="843308"/>
          </a:xfrm>
          <a:prstGeom prst="rect">
            <a:avLst/>
          </a:prstGeom>
        </p:spPr>
        <p:txBody>
          <a:bodyPr wrap="square">
            <a:spAutoFit/>
          </a:bodyPr>
          <a:lstStyle/>
          <a:p>
            <a:endParaRPr lang="en-US" sz="2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50000"/>
              </a:lnSpc>
              <a:buFont typeface="Arial" panose="020B0604020202020204" pitchFamily="34" charset="0"/>
              <a:buChar char="•"/>
            </a:pPr>
            <a:endPar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7">
            <a:extLst>
              <a:ext uri="{FF2B5EF4-FFF2-40B4-BE49-F238E27FC236}">
                <a16:creationId xmlns:a16="http://schemas.microsoft.com/office/drawing/2014/main" id="{CBA663E9-879E-664F-836F-5706355E553C}"/>
              </a:ext>
            </a:extLst>
          </p:cNvPr>
          <p:cNvSpPr/>
          <p:nvPr/>
        </p:nvSpPr>
        <p:spPr>
          <a:xfrm>
            <a:off x="1217402" y="2281738"/>
            <a:ext cx="9666498" cy="4105804"/>
          </a:xfrm>
          <a:prstGeom prst="rect">
            <a:avLst/>
          </a:prstGeom>
        </p:spPr>
        <p:txBody>
          <a:bodyPr wrap="square">
            <a:spAutoFit/>
          </a:bodyPr>
          <a:lstStyle/>
          <a:p>
            <a:pPr>
              <a:lnSpc>
                <a:spcPct val="150000"/>
              </a:lnSpc>
            </a:pPr>
            <a:endPar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pPr lvl="1" algn="ctr">
              <a:lnSpc>
                <a:spcPct val="150000"/>
              </a:lnSpc>
            </a:pPr>
            <a:r>
              <a:rPr lang="en-CA" sz="24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Claudia Sperling</a:t>
            </a:r>
          </a:p>
          <a:p>
            <a:pPr lvl="1" algn="ctr">
              <a:lnSpc>
                <a:spcPct val="150000"/>
              </a:lnSpc>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Director, Applied Learning, Co-operative Education &amp; Career Services</a:t>
            </a:r>
          </a:p>
          <a:p>
            <a:pPr lvl="1" algn="ctr">
              <a:lnSpc>
                <a:spcPct val="150000"/>
              </a:lnSpc>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hlinkClick r:id="rId4"/>
              </a:rPr>
              <a:t>SperlingC@camosun.ca</a:t>
            </a:r>
            <a:endPar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pPr lvl="1" algn="ctr">
              <a:lnSpc>
                <a:spcPct val="150000"/>
              </a:lnSpc>
            </a:pPr>
            <a:r>
              <a:rPr lang="en-US" sz="7200" b="1" dirty="0">
                <a:solidFill>
                  <a:schemeClr val="accent1">
                    <a:lumMod val="75000"/>
                  </a:schemeClr>
                </a:solidFill>
                <a:latin typeface="Rage Italic" panose="03070502040507070304" pitchFamily="66" charset="0"/>
                <a:ea typeface="Open Sans" panose="020B0606030504020204" pitchFamily="34" charset="0"/>
                <a:cs typeface="Open Sans" panose="020B0606030504020204" pitchFamily="34" charset="0"/>
              </a:rPr>
              <a:t>Thank you!</a:t>
            </a:r>
          </a:p>
          <a:p>
            <a:pPr lvl="1" algn="ctr">
              <a:lnSpc>
                <a:spcPct val="150000"/>
              </a:lnSpc>
            </a:pPr>
            <a:endPar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154831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0" name="Rectangle 9">
            <a:extLst>
              <a:ext uri="{FF2B5EF4-FFF2-40B4-BE49-F238E27FC236}">
                <a16:creationId xmlns:a16="http://schemas.microsoft.com/office/drawing/2014/main" id="{F0F8988D-46B7-0B4F-A921-302567A16DE0}"/>
              </a:ext>
            </a:extLst>
          </p:cNvPr>
          <p:cNvSpPr/>
          <p:nvPr/>
        </p:nvSpPr>
        <p:spPr>
          <a:xfrm>
            <a:off x="1217402" y="2281738"/>
            <a:ext cx="9936480" cy="3141822"/>
          </a:xfrm>
          <a:prstGeom prst="rect">
            <a:avLst/>
          </a:prstGeom>
        </p:spPr>
        <p:txBody>
          <a:bodyPr wrap="square">
            <a:spAutoFit/>
          </a:bodyPr>
          <a:lstStyle/>
          <a:p>
            <a:endParaRPr lang="en-US" sz="2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The Industry Partner Engagement Toolkit is an open educational resource that supports WIL Services teams – Employment Coordinators, Facilitators, and Marketers - in post-secondary institutions whose responsibilities include building their industry partner or employer engagement.</a:t>
            </a:r>
          </a:p>
        </p:txBody>
      </p:sp>
      <p:sp>
        <p:nvSpPr>
          <p:cNvPr id="11" name="TextBox 10">
            <a:extLst>
              <a:ext uri="{FF2B5EF4-FFF2-40B4-BE49-F238E27FC236}">
                <a16:creationId xmlns:a16="http://schemas.microsoft.com/office/drawing/2014/main" id="{9065E4E5-0A87-1042-9E20-FEE83E92262E}"/>
              </a:ext>
            </a:extLst>
          </p:cNvPr>
          <p:cNvSpPr txBox="1"/>
          <p:nvPr/>
        </p:nvSpPr>
        <p:spPr>
          <a:xfrm>
            <a:off x="1241186" y="1985374"/>
            <a:ext cx="6151418"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What is it?</a:t>
            </a:r>
          </a:p>
          <a:p>
            <a:endParaRPr lang="en-CA" b="1" dirty="0"/>
          </a:p>
        </p:txBody>
      </p:sp>
      <p:sp>
        <p:nvSpPr>
          <p:cNvPr id="6" name="TextBox 5">
            <a:extLst>
              <a:ext uri="{FF2B5EF4-FFF2-40B4-BE49-F238E27FC236}">
                <a16:creationId xmlns:a16="http://schemas.microsoft.com/office/drawing/2014/main" id="{B51C3815-2CCF-1444-8C30-BE140749725E}"/>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7" name="Picture 6">
            <a:extLst>
              <a:ext uri="{FF2B5EF4-FFF2-40B4-BE49-F238E27FC236}">
                <a16:creationId xmlns:a16="http://schemas.microsoft.com/office/drawing/2014/main" id="{01C0CE70-B856-A94D-A075-28B582E27F6C}"/>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2285928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DE1E9C2-7666-5643-B530-5C83091172A0}"/>
              </a:ext>
            </a:extLst>
          </p:cNvPr>
          <p:cNvSpPr/>
          <p:nvPr/>
        </p:nvSpPr>
        <p:spPr>
          <a:xfrm>
            <a:off x="1217402" y="2589016"/>
            <a:ext cx="9936480" cy="3085204"/>
          </a:xfrm>
          <a:prstGeom prst="rect">
            <a:avLst/>
          </a:prstGeom>
        </p:spPr>
        <p:txBody>
          <a:bodyPr wrap="square">
            <a:spAutoFit/>
          </a:bodyPr>
          <a:lstStyle/>
          <a:p>
            <a:pPr marL="342900" indent="-342900">
              <a:lnSpc>
                <a:spcPct val="150000"/>
              </a:lnSpc>
              <a:buFont typeface="Arial" panose="020B0604020202020204" pitchFamily="34" charset="0"/>
              <a:buChar char="•"/>
            </a:pPr>
            <a:r>
              <a:rPr lang="en-CA" sz="22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Associated cost</a:t>
            </a:r>
          </a:p>
          <a:p>
            <a:pPr marL="342900" indent="-342900">
              <a:lnSpc>
                <a:spcPct val="150000"/>
              </a:lnSpc>
              <a:buFont typeface="Arial" panose="020B0604020202020204" pitchFamily="34" charset="0"/>
              <a:buChar char="•"/>
            </a:pPr>
            <a:r>
              <a:rPr lang="en-CA" sz="22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Perceived time involved </a:t>
            </a:r>
          </a:p>
          <a:p>
            <a:pPr marL="342900" indent="-342900">
              <a:lnSpc>
                <a:spcPct val="150000"/>
              </a:lnSpc>
              <a:buFont typeface="Arial" panose="020B0604020202020204" pitchFamily="34" charset="0"/>
              <a:buChar char="•"/>
            </a:pPr>
            <a:r>
              <a:rPr lang="en-CA" sz="22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Insufficient resources and support</a:t>
            </a:r>
          </a:p>
          <a:p>
            <a:pPr marL="800100" lvl="1" indent="-342900">
              <a:lnSpc>
                <a:spcPct val="150000"/>
              </a:lnSpc>
              <a:buFont typeface="Arial" panose="020B0604020202020204" pitchFamily="34" charset="0"/>
              <a:buChar char="•"/>
            </a:pPr>
            <a:r>
              <a:rPr lang="en-CA" sz="22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Lack of clarity about roles and responsibilities</a:t>
            </a:r>
          </a:p>
          <a:p>
            <a:pPr marL="342900" indent="-342900">
              <a:lnSpc>
                <a:spcPct val="150000"/>
              </a:lnSpc>
              <a:buFont typeface="Arial" panose="020B0604020202020204" pitchFamily="34" charset="0"/>
              <a:buChar char="•"/>
            </a:pPr>
            <a:r>
              <a:rPr lang="en-CA" sz="22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Complexity of partnering with post-secondary institutions</a:t>
            </a:r>
          </a:p>
          <a:p>
            <a:pPr marL="342900" indent="-342900">
              <a:lnSpc>
                <a:spcPct val="150000"/>
              </a:lnSpc>
              <a:buFont typeface="Arial" panose="020B0604020202020204" pitchFamily="34" charset="0"/>
              <a:buChar char="•"/>
            </a:pPr>
            <a:r>
              <a:rPr lang="en-CA" sz="22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Limited, confusing information about WIL</a:t>
            </a:r>
          </a:p>
        </p:txBody>
      </p:sp>
      <p:sp>
        <p:nvSpPr>
          <p:cNvPr id="6" name="TextBox 5">
            <a:extLst>
              <a:ext uri="{FF2B5EF4-FFF2-40B4-BE49-F238E27FC236}">
                <a16:creationId xmlns:a16="http://schemas.microsoft.com/office/drawing/2014/main" id="{B8182ADE-BE50-7140-A721-841338D1C95E}"/>
              </a:ext>
            </a:extLst>
          </p:cNvPr>
          <p:cNvSpPr txBox="1"/>
          <p:nvPr/>
        </p:nvSpPr>
        <p:spPr>
          <a:xfrm>
            <a:off x="1241184" y="1963410"/>
            <a:ext cx="10198543"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Barriers to WIL Involvement for Employers</a:t>
            </a:r>
          </a:p>
          <a:p>
            <a:endParaRPr lang="en-CA" b="1" dirty="0"/>
          </a:p>
        </p:txBody>
      </p:sp>
      <p:sp>
        <p:nvSpPr>
          <p:cNvPr id="8" name="TextBox 7">
            <a:extLst>
              <a:ext uri="{FF2B5EF4-FFF2-40B4-BE49-F238E27FC236}">
                <a16:creationId xmlns:a16="http://schemas.microsoft.com/office/drawing/2014/main" id="{CAFD05BD-FF40-4A4D-94BD-7211A48AEC24}"/>
              </a:ext>
            </a:extLst>
          </p:cNvPr>
          <p:cNvSpPr txBox="1"/>
          <p:nvPr/>
        </p:nvSpPr>
        <p:spPr>
          <a:xfrm>
            <a:off x="474921" y="6211669"/>
            <a:ext cx="8275673" cy="646331"/>
          </a:xfrm>
          <a:prstGeom prst="rect">
            <a:avLst/>
          </a:prstGeom>
          <a:noFill/>
        </p:spPr>
        <p:txBody>
          <a:bodyPr wrap="square" rtlCol="0">
            <a:spAutoFit/>
          </a:bodyPr>
          <a:lstStyle/>
          <a:p>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Sources: Ferns &amp; Russell, 2014; </a:t>
            </a:r>
            <a:r>
              <a:rPr lang="en-US" dirty="0" err="1">
                <a:solidFill>
                  <a:schemeClr val="bg1"/>
                </a:solidFill>
                <a:latin typeface="Open Sans" panose="020B0606030504020204" pitchFamily="34" charset="0"/>
                <a:ea typeface="Open Sans" panose="020B0606030504020204" pitchFamily="34" charset="0"/>
                <a:cs typeface="Open Sans" panose="020B0606030504020204" pitchFamily="34" charset="0"/>
              </a:rPr>
              <a:t>PhillipsKPA</a:t>
            </a:r>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 2014</a:t>
            </a:r>
          </a:p>
          <a:p>
            <a:endParaRPr lang="en-CA" b="1" dirty="0"/>
          </a:p>
        </p:txBody>
      </p:sp>
      <p:sp>
        <p:nvSpPr>
          <p:cNvPr id="9" name="TextBox 8">
            <a:extLst>
              <a:ext uri="{FF2B5EF4-FFF2-40B4-BE49-F238E27FC236}">
                <a16:creationId xmlns:a16="http://schemas.microsoft.com/office/drawing/2014/main" id="{ECB156C8-BAA3-9043-BAA6-DF03FE569C9B}"/>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0" name="Picture 9">
            <a:extLst>
              <a:ext uri="{FF2B5EF4-FFF2-40B4-BE49-F238E27FC236}">
                <a16:creationId xmlns:a16="http://schemas.microsoft.com/office/drawing/2014/main" id="{E667C09D-C543-A943-ADD1-D4190C7254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76143" y="165186"/>
            <a:ext cx="2562438" cy="465318"/>
          </a:xfrm>
          <a:prstGeom prst="rect">
            <a:avLst/>
          </a:prstGeom>
        </p:spPr>
      </p:pic>
      <p:pic>
        <p:nvPicPr>
          <p:cNvPr id="11" name="Picture 10">
            <a:extLst>
              <a:ext uri="{FF2B5EF4-FFF2-40B4-BE49-F238E27FC236}">
                <a16:creationId xmlns:a16="http://schemas.microsoft.com/office/drawing/2014/main" id="{0B3D3A6F-3E54-4B4E-8167-EB5DFA1CA5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54475" y="6147034"/>
            <a:ext cx="1297817" cy="508948"/>
          </a:xfrm>
          <a:prstGeom prst="rect">
            <a:avLst/>
          </a:prstGeom>
        </p:spPr>
      </p:pic>
    </p:spTree>
    <p:extLst>
      <p:ext uri="{BB962C8B-B14F-4D97-AF65-F5344CB8AC3E}">
        <p14:creationId xmlns:p14="http://schemas.microsoft.com/office/powerpoint/2010/main" val="2738916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7402" y="2281738"/>
            <a:ext cx="9936480" cy="4249818"/>
          </a:xfrm>
          <a:prstGeom prst="rect">
            <a:avLst/>
          </a:prstGeom>
        </p:spPr>
        <p:txBody>
          <a:bodyPr wrap="square">
            <a:spAutoFit/>
          </a:bodyPr>
          <a:lstStyle/>
          <a:p>
            <a:endParaRPr lang="en-US" sz="2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Support increased personalized connection and engagement with industry</a:t>
            </a:r>
          </a:p>
          <a:p>
            <a:pPr marL="342900"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Decrease the complexity of partnering with PSI’s</a:t>
            </a:r>
          </a:p>
          <a:p>
            <a:pPr marL="342900"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Use employer-centric communications (help them solve a problem)</a:t>
            </a:r>
          </a:p>
          <a:p>
            <a:pPr marL="342900"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Offer clear, understandable and usable resources</a:t>
            </a:r>
          </a:p>
          <a:p>
            <a:pPr>
              <a:lnSpc>
                <a:spcPct val="150000"/>
              </a:lnSpc>
            </a:pPr>
            <a:endPar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6" name="Picture 5">
            <a:extLst>
              <a:ext uri="{FF2B5EF4-FFF2-40B4-BE49-F238E27FC236}">
                <a16:creationId xmlns:a16="http://schemas.microsoft.com/office/drawing/2014/main" id="{77C8DCD6-CC4A-4C47-BE35-9491DEC38D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54475" y="6147034"/>
            <a:ext cx="1297817" cy="508948"/>
          </a:xfrm>
          <a:prstGeom prst="rect">
            <a:avLst/>
          </a:prstGeom>
        </p:spPr>
      </p:pic>
      <p:sp>
        <p:nvSpPr>
          <p:cNvPr id="7" name="TextBox 6">
            <a:extLst>
              <a:ext uri="{FF2B5EF4-FFF2-40B4-BE49-F238E27FC236}">
                <a16:creationId xmlns:a16="http://schemas.microsoft.com/office/drawing/2014/main" id="{95A749BC-E7CF-604A-AE78-923148302A71}"/>
              </a:ext>
            </a:extLst>
          </p:cNvPr>
          <p:cNvSpPr txBox="1"/>
          <p:nvPr/>
        </p:nvSpPr>
        <p:spPr>
          <a:xfrm>
            <a:off x="1241184" y="1985374"/>
            <a:ext cx="10039959"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Intended Outcome for Industry Partners</a:t>
            </a:r>
          </a:p>
          <a:p>
            <a:endParaRPr lang="en-CA" b="1" dirty="0"/>
          </a:p>
        </p:txBody>
      </p:sp>
      <p:sp>
        <p:nvSpPr>
          <p:cNvPr id="11" name="TextBox 10">
            <a:extLst>
              <a:ext uri="{FF2B5EF4-FFF2-40B4-BE49-F238E27FC236}">
                <a16:creationId xmlns:a16="http://schemas.microsoft.com/office/drawing/2014/main" id="{34825302-D357-6849-B133-36C599F69628}"/>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2" name="Picture 11">
            <a:extLst>
              <a:ext uri="{FF2B5EF4-FFF2-40B4-BE49-F238E27FC236}">
                <a16:creationId xmlns:a16="http://schemas.microsoft.com/office/drawing/2014/main" id="{0C2FE496-9C38-8F4D-AD0B-28875DDAAD0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2484090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7402" y="2281738"/>
            <a:ext cx="9936480" cy="3695820"/>
          </a:xfrm>
          <a:prstGeom prst="rect">
            <a:avLst/>
          </a:prstGeom>
        </p:spPr>
        <p:txBody>
          <a:bodyPr wrap="square">
            <a:spAutoFit/>
          </a:bodyPr>
          <a:lstStyle/>
          <a:p>
            <a:endParaRPr lang="en-US" sz="2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Save time</a:t>
            </a:r>
          </a:p>
          <a:p>
            <a:pPr marL="342900"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Make it easier and more efficient to do industry engagement</a:t>
            </a:r>
          </a:p>
          <a:p>
            <a:pPr marL="342900"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Streamline processes</a:t>
            </a:r>
          </a:p>
          <a:p>
            <a:pPr marL="342900"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Communication resources, tools and materials</a:t>
            </a:r>
          </a:p>
          <a:p>
            <a:pPr marL="342900" indent="-342900">
              <a:lnSpc>
                <a:spcPct val="150000"/>
              </a:lnSpc>
              <a:buFont typeface="Arial" panose="020B0604020202020204" pitchFamily="34" charset="0"/>
              <a:buChar char="•"/>
            </a:pPr>
            <a:r>
              <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Have fun!</a:t>
            </a:r>
          </a:p>
          <a:p>
            <a:pPr>
              <a:lnSpc>
                <a:spcPct val="150000"/>
              </a:lnSpc>
            </a:pPr>
            <a:endPar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6" name="Picture 5">
            <a:extLst>
              <a:ext uri="{FF2B5EF4-FFF2-40B4-BE49-F238E27FC236}">
                <a16:creationId xmlns:a16="http://schemas.microsoft.com/office/drawing/2014/main" id="{77C8DCD6-CC4A-4C47-BE35-9491DEC38D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54475" y="6147034"/>
            <a:ext cx="1297817" cy="508948"/>
          </a:xfrm>
          <a:prstGeom prst="rect">
            <a:avLst/>
          </a:prstGeom>
        </p:spPr>
      </p:pic>
      <p:sp>
        <p:nvSpPr>
          <p:cNvPr id="7" name="TextBox 6">
            <a:extLst>
              <a:ext uri="{FF2B5EF4-FFF2-40B4-BE49-F238E27FC236}">
                <a16:creationId xmlns:a16="http://schemas.microsoft.com/office/drawing/2014/main" id="{95A749BC-E7CF-604A-AE78-923148302A71}"/>
              </a:ext>
            </a:extLst>
          </p:cNvPr>
          <p:cNvSpPr txBox="1"/>
          <p:nvPr/>
        </p:nvSpPr>
        <p:spPr>
          <a:xfrm>
            <a:off x="1241185" y="1985374"/>
            <a:ext cx="6714837"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Intended Outcome for Staff</a:t>
            </a:r>
          </a:p>
          <a:p>
            <a:endParaRPr lang="en-CA" b="1" dirty="0"/>
          </a:p>
        </p:txBody>
      </p:sp>
      <p:sp>
        <p:nvSpPr>
          <p:cNvPr id="11" name="TextBox 10">
            <a:extLst>
              <a:ext uri="{FF2B5EF4-FFF2-40B4-BE49-F238E27FC236}">
                <a16:creationId xmlns:a16="http://schemas.microsoft.com/office/drawing/2014/main" id="{34825302-D357-6849-B133-36C599F69628}"/>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2" name="Picture 11">
            <a:extLst>
              <a:ext uri="{FF2B5EF4-FFF2-40B4-BE49-F238E27FC236}">
                <a16:creationId xmlns:a16="http://schemas.microsoft.com/office/drawing/2014/main" id="{0C2FE496-9C38-8F4D-AD0B-28875DDAAD0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2835788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7402" y="2281738"/>
            <a:ext cx="9936480" cy="925831"/>
          </a:xfrm>
          <a:prstGeom prst="rect">
            <a:avLst/>
          </a:prstGeom>
        </p:spPr>
        <p:txBody>
          <a:bodyPr wrap="square">
            <a:spAutoFit/>
          </a:bodyPr>
          <a:lstStyle/>
          <a:p>
            <a:endParaRPr lang="en-US" sz="2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buFont typeface="Arial" panose="020B0604020202020204" pitchFamily="34" charset="0"/>
              <a:buChar char="•"/>
            </a:pPr>
            <a:endParaRPr lang="en-CA" sz="24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6" name="Picture 5">
            <a:extLst>
              <a:ext uri="{FF2B5EF4-FFF2-40B4-BE49-F238E27FC236}">
                <a16:creationId xmlns:a16="http://schemas.microsoft.com/office/drawing/2014/main" id="{77C8DCD6-CC4A-4C47-BE35-9491DEC38D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54475" y="6147034"/>
            <a:ext cx="1297817" cy="508948"/>
          </a:xfrm>
          <a:prstGeom prst="rect">
            <a:avLst/>
          </a:prstGeom>
        </p:spPr>
      </p:pic>
      <p:sp>
        <p:nvSpPr>
          <p:cNvPr id="7" name="TextBox 6">
            <a:extLst>
              <a:ext uri="{FF2B5EF4-FFF2-40B4-BE49-F238E27FC236}">
                <a16:creationId xmlns:a16="http://schemas.microsoft.com/office/drawing/2014/main" id="{95A749BC-E7CF-604A-AE78-923148302A71}"/>
              </a:ext>
            </a:extLst>
          </p:cNvPr>
          <p:cNvSpPr txBox="1"/>
          <p:nvPr/>
        </p:nvSpPr>
        <p:spPr>
          <a:xfrm>
            <a:off x="3353866" y="3225371"/>
            <a:ext cx="7326834" cy="2585323"/>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Let’s look at the toolkit –</a:t>
            </a:r>
          </a:p>
          <a:p>
            <a:endPar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hlinkClick r:id="rId4"/>
              </a:rPr>
              <a:t>https://jdtoolkit.opened.ca/</a:t>
            </a:r>
            <a:endPar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endPar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a:p>
            <a:endParaRPr lang="en-CA" b="1" dirty="0"/>
          </a:p>
        </p:txBody>
      </p:sp>
      <p:sp>
        <p:nvSpPr>
          <p:cNvPr id="9" name="TextBox 8">
            <a:extLst>
              <a:ext uri="{FF2B5EF4-FFF2-40B4-BE49-F238E27FC236}">
                <a16:creationId xmlns:a16="http://schemas.microsoft.com/office/drawing/2014/main" id="{1933E7E3-26B9-2744-8597-832F4CD1E434}"/>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0" name="Picture 9">
            <a:extLst>
              <a:ext uri="{FF2B5EF4-FFF2-40B4-BE49-F238E27FC236}">
                <a16:creationId xmlns:a16="http://schemas.microsoft.com/office/drawing/2014/main" id="{ACE36FCA-9F70-D94A-BF6D-C91B0F8FDAB8}"/>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1579626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0" name="Rectangle 9">
            <a:extLst>
              <a:ext uri="{FF2B5EF4-FFF2-40B4-BE49-F238E27FC236}">
                <a16:creationId xmlns:a16="http://schemas.microsoft.com/office/drawing/2014/main" id="{F0F8988D-46B7-0B4F-A921-302567A16DE0}"/>
              </a:ext>
            </a:extLst>
          </p:cNvPr>
          <p:cNvSpPr/>
          <p:nvPr/>
        </p:nvSpPr>
        <p:spPr>
          <a:xfrm>
            <a:off x="1183441" y="2090352"/>
            <a:ext cx="9936480" cy="2956579"/>
          </a:xfrm>
          <a:prstGeom prst="rect">
            <a:avLst/>
          </a:prstGeom>
        </p:spPr>
        <p:txBody>
          <a:bodyPr wrap="square">
            <a:spAutoFit/>
          </a:bodyPr>
          <a:lstStyle/>
          <a:p>
            <a:pPr marL="342900" indent="-342900">
              <a:lnSpc>
                <a:spcPct val="150000"/>
              </a:lnSpc>
              <a:buFont typeface="Arial" panose="020B0604020202020204" pitchFamily="34" charset="0"/>
              <a:buChar char="•"/>
            </a:pPr>
            <a:r>
              <a:rPr lang="en-CA"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Organized into three sections and a Resource Hub. </a:t>
            </a:r>
          </a:p>
          <a:p>
            <a:pPr marL="342900" indent="-342900">
              <a:lnSpc>
                <a:spcPct val="150000"/>
              </a:lnSpc>
              <a:buFont typeface="Arial" panose="020B0604020202020204" pitchFamily="34" charset="0"/>
              <a:buChar char="•"/>
            </a:pPr>
            <a:r>
              <a:rPr lang="en-CA"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The resources contained in this toolkit can be found and searched in a variety of ways</a:t>
            </a:r>
          </a:p>
          <a:p>
            <a:pPr marL="342900" indent="-342900">
              <a:lnSpc>
                <a:spcPct val="150000"/>
              </a:lnSpc>
              <a:buFont typeface="Arial" panose="020B0604020202020204" pitchFamily="34" charset="0"/>
              <a:buChar char="•"/>
            </a:pPr>
            <a:r>
              <a:rPr lang="en-CA"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If you are new to job development you should go through the sections in a linear fashion</a:t>
            </a:r>
          </a:p>
          <a:p>
            <a:pPr marL="342900" indent="-342900">
              <a:lnSpc>
                <a:spcPct val="150000"/>
              </a:lnSpc>
              <a:buFont typeface="Arial" panose="020B0604020202020204" pitchFamily="34" charset="0"/>
              <a:buChar char="•"/>
            </a:pPr>
            <a:r>
              <a:rPr lang="en-CA"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If you are an experienced job developer or returning user just looking for a resource</a:t>
            </a:r>
          </a:p>
          <a:p>
            <a:pPr marL="800100" lvl="1" indent="-342900">
              <a:lnSpc>
                <a:spcPct val="150000"/>
              </a:lnSpc>
              <a:buFont typeface="Arial" panose="020B0604020202020204" pitchFamily="34" charset="0"/>
              <a:buChar char="•"/>
            </a:pPr>
            <a:r>
              <a:rPr lang="en-CA"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Go to the Resource Hub and search </a:t>
            </a:r>
          </a:p>
          <a:p>
            <a:pPr marL="800100" lvl="1" indent="-342900">
              <a:lnSpc>
                <a:spcPct val="150000"/>
              </a:lnSpc>
              <a:buFont typeface="Arial" panose="020B0604020202020204" pitchFamily="34" charset="0"/>
              <a:buChar char="•"/>
            </a:pPr>
            <a:r>
              <a:rPr lang="en-CA"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Use the entire toolkit as a package or select individual tools, guides, worksheets, templates, planning workbooks, or resources that are most relevant to you.</a:t>
            </a:r>
          </a:p>
        </p:txBody>
      </p:sp>
      <p:sp>
        <p:nvSpPr>
          <p:cNvPr id="11" name="TextBox 10">
            <a:extLst>
              <a:ext uri="{FF2B5EF4-FFF2-40B4-BE49-F238E27FC236}">
                <a16:creationId xmlns:a16="http://schemas.microsoft.com/office/drawing/2014/main" id="{9065E4E5-0A87-1042-9E20-FEE83E92262E}"/>
              </a:ext>
            </a:extLst>
          </p:cNvPr>
          <p:cNvSpPr txBox="1"/>
          <p:nvPr/>
        </p:nvSpPr>
        <p:spPr>
          <a:xfrm>
            <a:off x="1241186" y="1358408"/>
            <a:ext cx="6151418"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How to use the toolkit</a:t>
            </a:r>
          </a:p>
          <a:p>
            <a:endParaRPr lang="en-CA" b="1" dirty="0"/>
          </a:p>
        </p:txBody>
      </p:sp>
      <p:sp>
        <p:nvSpPr>
          <p:cNvPr id="6" name="TextBox 5">
            <a:extLst>
              <a:ext uri="{FF2B5EF4-FFF2-40B4-BE49-F238E27FC236}">
                <a16:creationId xmlns:a16="http://schemas.microsoft.com/office/drawing/2014/main" id="{631267D1-9FC4-4A43-B99F-97BC30F98B63}"/>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7" name="Picture 6">
            <a:extLst>
              <a:ext uri="{FF2B5EF4-FFF2-40B4-BE49-F238E27FC236}">
                <a16:creationId xmlns:a16="http://schemas.microsoft.com/office/drawing/2014/main" id="{59074875-9BFA-464B-8EAA-6B1BD4CF7FE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1325159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AFFE56-A6F9-EE45-AFBD-5F56325849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2765" y="6171306"/>
            <a:ext cx="1194313" cy="468358"/>
          </a:xfrm>
          <a:prstGeom prst="rect">
            <a:avLst/>
          </a:prstGeom>
        </p:spPr>
      </p:pic>
      <p:sp>
        <p:nvSpPr>
          <p:cNvPr id="11" name="TextBox 10">
            <a:extLst>
              <a:ext uri="{FF2B5EF4-FFF2-40B4-BE49-F238E27FC236}">
                <a16:creationId xmlns:a16="http://schemas.microsoft.com/office/drawing/2014/main" id="{9065E4E5-0A87-1042-9E20-FEE83E92262E}"/>
              </a:ext>
            </a:extLst>
          </p:cNvPr>
          <p:cNvSpPr txBox="1"/>
          <p:nvPr/>
        </p:nvSpPr>
        <p:spPr>
          <a:xfrm>
            <a:off x="1217402" y="1820073"/>
            <a:ext cx="9566515" cy="923330"/>
          </a:xfrm>
          <a:prstGeom prst="rect">
            <a:avLst/>
          </a:prstGeom>
          <a:noFill/>
        </p:spPr>
        <p:txBody>
          <a:bodyPr wrap="square" rtlCol="0">
            <a:spAutoFit/>
          </a:bodyPr>
          <a:lstStyle/>
          <a:p>
            <a:r>
              <a:rPr lang="en-US" sz="3600" b="1"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Overview: From placements to partners</a:t>
            </a:r>
          </a:p>
          <a:p>
            <a:endParaRPr lang="en-CA" b="1" dirty="0"/>
          </a:p>
        </p:txBody>
      </p:sp>
      <p:sp>
        <p:nvSpPr>
          <p:cNvPr id="6" name="Rectangle 5">
            <a:extLst>
              <a:ext uri="{FF2B5EF4-FFF2-40B4-BE49-F238E27FC236}">
                <a16:creationId xmlns:a16="http://schemas.microsoft.com/office/drawing/2014/main" id="{801F0716-E318-FC45-8834-E3B528898F6E}"/>
              </a:ext>
            </a:extLst>
          </p:cNvPr>
          <p:cNvSpPr/>
          <p:nvPr/>
        </p:nvSpPr>
        <p:spPr>
          <a:xfrm>
            <a:off x="1217402" y="2281738"/>
            <a:ext cx="9936480" cy="3613297"/>
          </a:xfrm>
          <a:prstGeom prst="rect">
            <a:avLst/>
          </a:prstGeom>
        </p:spPr>
        <p:txBody>
          <a:bodyPr wrap="square">
            <a:spAutoFit/>
          </a:bodyPr>
          <a:lstStyle/>
          <a:p>
            <a:endParaRPr lang="en-US" sz="2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Understanding your industry partners and the external factors impacting them. </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If you understand the current context both and internally and externally then you are better able to tailor your services to meet employers needs.</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Solving employer’s problems.</a:t>
            </a:r>
          </a:p>
          <a:p>
            <a:pPr marL="342900" indent="-342900">
              <a:lnSpc>
                <a:spcPct val="150000"/>
              </a:lnSpc>
              <a:buFont typeface="Arial" panose="020B0604020202020204" pitchFamily="34" charset="0"/>
              <a:buChar char="•"/>
            </a:pPr>
            <a:r>
              <a:rPr lang="en-CA" sz="20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Before you can improve and expand relationships with employers, you have to assess the current forms of engagement, barriers to WIL involvement, and the broader labour market context.</a:t>
            </a:r>
          </a:p>
        </p:txBody>
      </p:sp>
      <p:sp>
        <p:nvSpPr>
          <p:cNvPr id="7" name="TextBox 6">
            <a:extLst>
              <a:ext uri="{FF2B5EF4-FFF2-40B4-BE49-F238E27FC236}">
                <a16:creationId xmlns:a16="http://schemas.microsoft.com/office/drawing/2014/main" id="{45BFFB83-A3BE-2D49-BF38-F7C1BF655F35}"/>
              </a:ext>
            </a:extLst>
          </p:cNvPr>
          <p:cNvSpPr txBox="1"/>
          <p:nvPr/>
        </p:nvSpPr>
        <p:spPr>
          <a:xfrm>
            <a:off x="2738582" y="165186"/>
            <a:ext cx="6714837" cy="369332"/>
          </a:xfrm>
          <a:prstGeom prst="rect">
            <a:avLst/>
          </a:prstGeom>
          <a:noFill/>
        </p:spPr>
        <p:txBody>
          <a:bodyPr wrap="square" rtlCol="0">
            <a:spAutoFit/>
          </a:bodyPr>
          <a:lstStyle/>
          <a:p>
            <a:pPr algn="ctr"/>
            <a:r>
              <a:rPr lang="en-CA" dirty="0" err="1">
                <a:solidFill>
                  <a:schemeClr val="bg1"/>
                </a:solidFill>
                <a:latin typeface="Open Sans" panose="020B0606030504020204" pitchFamily="34" charset="0"/>
                <a:ea typeface="Open Sans" panose="020B0606030504020204" pitchFamily="34" charset="0"/>
                <a:cs typeface="Open Sans" panose="020B0606030504020204" pitchFamily="34" charset="0"/>
              </a:rPr>
              <a:t>jdtoolkit.opened.ca</a:t>
            </a:r>
            <a:endParaRPr lang="en-CA"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a:extLst>
              <a:ext uri="{FF2B5EF4-FFF2-40B4-BE49-F238E27FC236}">
                <a16:creationId xmlns:a16="http://schemas.microsoft.com/office/drawing/2014/main" id="{A161C3A0-6F46-9A49-A78C-09824A6FAAF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67667" y="6174346"/>
            <a:ext cx="2562438" cy="465318"/>
          </a:xfrm>
          <a:prstGeom prst="rect">
            <a:avLst/>
          </a:prstGeom>
        </p:spPr>
      </p:pic>
    </p:spTree>
    <p:extLst>
      <p:ext uri="{BB962C8B-B14F-4D97-AF65-F5344CB8AC3E}">
        <p14:creationId xmlns:p14="http://schemas.microsoft.com/office/powerpoint/2010/main" val="162700615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41902548F295E4CA7967C83D5B9717C0066B4B13469BDF64CADA5C9B3E767CD42" ma:contentTypeVersion="2" ma:contentTypeDescription="Create new presentation in this library" ma:contentTypeScope="" ma:versionID="b339e825f75cfb483cd39bd7d9a41794">
  <xsd:schema xmlns:xsd="http://www.w3.org/2001/XMLSchema" xmlns:xs="http://www.w3.org/2001/XMLSchema" xmlns:p="http://schemas.microsoft.com/office/2006/metadata/properties" xmlns:ns1="http://schemas.microsoft.com/sharepoint/v3" targetNamespace="http://schemas.microsoft.com/office/2006/metadata/properties" ma:root="true" ma:fieldsID="dac22c8ad68deb432d274d097494fc41" ns1:_="">
    <xsd:import namespace="http://schemas.microsoft.com/sharepoint/v3"/>
    <xsd:element name="properties">
      <xsd:complexType>
        <xsd:sequence>
          <xsd:element name="documentManagement">
            <xsd:complexType>
              <xsd:all>
                <xsd:element ref="ns1:RoutingRuleDescrip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8" ma:displayName="Description A" ma:description="" ma:internalName="RoutingRuleDescription">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outingRuleDescription xmlns="http://schemas.microsoft.com/sharepoint/v3">0</RoutingRuleDescription>
  </documentManagement>
</p:properties>
</file>

<file path=customXml/itemProps1.xml><?xml version="1.0" encoding="utf-8"?>
<ds:datastoreItem xmlns:ds="http://schemas.openxmlformats.org/officeDocument/2006/customXml" ds:itemID="{26D88E90-01B5-4032-AE13-3F3763AF3F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587E1C-0333-43D4-95C3-ED65B537B37C}">
  <ds:schemaRefs>
    <ds:schemaRef ds:uri="http://schemas.microsoft.com/sharepoint/v3/contenttype/forms"/>
  </ds:schemaRefs>
</ds:datastoreItem>
</file>

<file path=customXml/itemProps3.xml><?xml version="1.0" encoding="utf-8"?>
<ds:datastoreItem xmlns:ds="http://schemas.openxmlformats.org/officeDocument/2006/customXml" ds:itemID="{C5674B9E-6E07-4A85-91CB-FC83C20723BF}">
  <ds:schemaRefs>
    <ds:schemaRef ds:uri="http://www.w3.org/XML/1998/namespace"/>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purl.org/dc/terms/"/>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9001</TotalTime>
  <Words>1644</Words>
  <Application>Microsoft Office PowerPoint</Application>
  <PresentationFormat>Widescreen</PresentationFormat>
  <Paragraphs>194</Paragraphs>
  <Slides>28</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Open Sans</vt:lpstr>
      <vt:lpstr>Rage Italic</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 Armour</dc:creator>
  <cp:lastModifiedBy>Claudia Sperling</cp:lastModifiedBy>
  <cp:revision>171</cp:revision>
  <dcterms:created xsi:type="dcterms:W3CDTF">2021-02-09T17:47:52Z</dcterms:created>
  <dcterms:modified xsi:type="dcterms:W3CDTF">2021-05-13T15:07:49Z</dcterms:modified>
</cp:coreProperties>
</file>